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908" r:id="rId5"/>
  </p:sldMasterIdLst>
  <p:notesMasterIdLst>
    <p:notesMasterId r:id="rId39"/>
  </p:notesMasterIdLst>
  <p:handoutMasterIdLst>
    <p:handoutMasterId r:id="rId40"/>
  </p:handoutMasterIdLst>
  <p:sldIdLst>
    <p:sldId id="914" r:id="rId6"/>
    <p:sldId id="463" r:id="rId7"/>
    <p:sldId id="507" r:id="rId8"/>
    <p:sldId id="509" r:id="rId9"/>
    <p:sldId id="833" r:id="rId10"/>
    <p:sldId id="835" r:id="rId11"/>
    <p:sldId id="887" r:id="rId12"/>
    <p:sldId id="888" r:id="rId13"/>
    <p:sldId id="889" r:id="rId14"/>
    <p:sldId id="890" r:id="rId15"/>
    <p:sldId id="891" r:id="rId16"/>
    <p:sldId id="892" r:id="rId17"/>
    <p:sldId id="895" r:id="rId18"/>
    <p:sldId id="896" r:id="rId19"/>
    <p:sldId id="893" r:id="rId20"/>
    <p:sldId id="897" r:id="rId21"/>
    <p:sldId id="899" r:id="rId22"/>
    <p:sldId id="900" r:id="rId23"/>
    <p:sldId id="898" r:id="rId24"/>
    <p:sldId id="903" r:id="rId25"/>
    <p:sldId id="902" r:id="rId26"/>
    <p:sldId id="904" r:id="rId27"/>
    <p:sldId id="905" r:id="rId28"/>
    <p:sldId id="906" r:id="rId29"/>
    <p:sldId id="907" r:id="rId30"/>
    <p:sldId id="908" r:id="rId31"/>
    <p:sldId id="909" r:id="rId32"/>
    <p:sldId id="911" r:id="rId33"/>
    <p:sldId id="910" r:id="rId34"/>
    <p:sldId id="912" r:id="rId35"/>
    <p:sldId id="885" r:id="rId36"/>
    <p:sldId id="915" r:id="rId37"/>
    <p:sldId id="916" r:id="rId38"/>
  </p:sldIdLst>
  <p:sldSz cx="12192000" cy="6858000"/>
  <p:notesSz cx="6645275" cy="9775825"/>
  <p:custDataLst>
    <p:tags r:id="rId4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3770" userDrawn="1">
          <p15:clr>
            <a:srgbClr val="A4A3A4"/>
          </p15:clr>
        </p15:guide>
      </p15:sldGuideLst>
    </p:ext>
    <p:ext uri="{2D200454-40CA-4A62-9FC3-DE9A4176ACB9}">
      <p15:notesGuideLst xmlns:p15="http://schemas.microsoft.com/office/powerpoint/2012/main">
        <p15:guide id="1" orient="horz" pos="3079">
          <p15:clr>
            <a:srgbClr val="A4A3A4"/>
          </p15:clr>
        </p15:guide>
        <p15:guide id="2" pos="2093">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984D937-6837-0D10-82B4-23B06B5F81C5}" name="Russell-Furlong, Reuben" initials="RFR" userId="S::RRFurlong@qa.com::e9d87ac5-24fc-4c54-94e2-a648512f304f" providerId="AD"/>
  <p188:author id="{7F2644C1-8090-8885-AB79-4056C91921E3}" name="Cameron, Donald" initials="CD" userId="Cameron, Donald"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Barrow, Joshua" initials="BJ" lastIdx="30" clrIdx="0">
    <p:extLst>
      <p:ext uri="{19B8F6BF-5375-455C-9EA6-DF929625EA0E}">
        <p15:presenceInfo xmlns:p15="http://schemas.microsoft.com/office/powerpoint/2012/main" userId="S-1-5-21-3476036342-1731177862-1559577602-51474" providerId="AD"/>
      </p:ext>
    </p:extLst>
  </p:cmAuthor>
  <p:cmAuthor id="2" name="Singh, Vaishali" initials="SV" lastIdx="7" clrIdx="1">
    <p:extLst>
      <p:ext uri="{19B8F6BF-5375-455C-9EA6-DF929625EA0E}">
        <p15:presenceInfo xmlns:p15="http://schemas.microsoft.com/office/powerpoint/2012/main" userId="S-1-5-21-3476036342-1731177862-1559577602-1552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91258"/>
    <a:srgbClr val="4D39C5"/>
    <a:srgbClr val="F8D237"/>
    <a:srgbClr val="FFFFFF"/>
    <a:srgbClr val="F3622C"/>
    <a:srgbClr val="31D3AE"/>
    <a:srgbClr val="004050"/>
    <a:srgbClr val="09EDB8"/>
    <a:srgbClr val="7E007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4017CAF-CF46-0F8F-EC1E-4EEB6263660B}" v="1381" dt="2023-06-23T11:20:16.426"/>
    <p1510:client id="{7E83D1EB-D12B-42FB-83C6-203819C79DA2}" v="44" dt="2023-01-31T18:50:57.83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87" autoAdjust="0"/>
    <p:restoredTop sz="73956" autoAdjust="0"/>
  </p:normalViewPr>
  <p:slideViewPr>
    <p:cSldViewPr snapToGrid="0" snapToObjects="1" showGuides="1">
      <p:cViewPr varScale="1">
        <p:scale>
          <a:sx n="80" d="100"/>
          <a:sy n="80" d="100"/>
        </p:scale>
        <p:origin x="228" y="96"/>
      </p:cViewPr>
      <p:guideLst>
        <p:guide pos="3840"/>
        <p:guide orient="horz" pos="3770"/>
      </p:guideLst>
    </p:cSldViewPr>
  </p:slideViewPr>
  <p:outlineViewPr>
    <p:cViewPr>
      <p:scale>
        <a:sx n="33" d="100"/>
        <a:sy n="33" d="100"/>
      </p:scale>
      <p:origin x="0" y="0"/>
    </p:cViewPr>
  </p:outlineViewPr>
  <p:notesTextViewPr>
    <p:cViewPr>
      <p:scale>
        <a:sx n="150" d="100"/>
        <a:sy n="150" d="100"/>
      </p:scale>
      <p:origin x="0" y="0"/>
    </p:cViewPr>
  </p:notesTextViewPr>
  <p:sorterViewPr>
    <p:cViewPr>
      <p:scale>
        <a:sx n="66" d="100"/>
        <a:sy n="66" d="100"/>
      </p:scale>
      <p:origin x="0" y="0"/>
    </p:cViewPr>
  </p:sorterViewPr>
  <p:notesViewPr>
    <p:cSldViewPr snapToGrid="0" snapToObjects="1" showGuides="1">
      <p:cViewPr>
        <p:scale>
          <a:sx n="49" d="100"/>
          <a:sy n="49" d="100"/>
        </p:scale>
        <p:origin x="2766" y="654"/>
      </p:cViewPr>
      <p:guideLst>
        <p:guide orient="horz" pos="3079"/>
        <p:guide pos="2093"/>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notesMaster" Target="notesMasters/notesMaster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commentAuthors" Target="commentAuthors.xml"/><Relationship Id="rId47" Type="http://schemas.microsoft.com/office/2016/11/relationships/changesInfo" Target="changesInfos/changesInfo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handoutMaster" Target="handoutMasters/handoutMaster1.xml"/><Relationship Id="rId45"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microsoft.com/office/2018/10/relationships/authors" Target="author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presProps" Target="presProps.xml"/><Relationship Id="rId48" Type="http://schemas.microsoft.com/office/2015/10/relationships/revisionInfo" Target="revisionInfo.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tableStyles" Target="tableStyles.xml"/><Relationship Id="rId20" Type="http://schemas.openxmlformats.org/officeDocument/2006/relationships/slide" Target="slides/slide15.xml"/><Relationship Id="rId41"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onald Cameron" userId="bb530afb-d76a-48dc-8f54-1f1d419657df" providerId="ADAL" clId="{32CE1DC0-8B45-4701-88C3-B92124A1AC0D}"/>
    <pc:docChg chg="undo custSel modSld">
      <pc:chgData name="Donald Cameron" userId="bb530afb-d76a-48dc-8f54-1f1d419657df" providerId="ADAL" clId="{32CE1DC0-8B45-4701-88C3-B92124A1AC0D}" dt="2023-01-09T21:05:47.900" v="1584" actId="20577"/>
      <pc:docMkLst>
        <pc:docMk/>
      </pc:docMkLst>
      <pc:sldChg chg="modSp mod">
        <pc:chgData name="Donald Cameron" userId="bb530afb-d76a-48dc-8f54-1f1d419657df" providerId="ADAL" clId="{32CE1DC0-8B45-4701-88C3-B92124A1AC0D}" dt="2023-01-09T17:14:28.608" v="106" actId="1076"/>
        <pc:sldMkLst>
          <pc:docMk/>
          <pc:sldMk cId="3550566376" sldId="463"/>
        </pc:sldMkLst>
        <pc:spChg chg="mod">
          <ac:chgData name="Donald Cameron" userId="bb530afb-d76a-48dc-8f54-1f1d419657df" providerId="ADAL" clId="{32CE1DC0-8B45-4701-88C3-B92124A1AC0D}" dt="2023-01-09T17:14:28.608" v="106" actId="1076"/>
          <ac:spMkLst>
            <pc:docMk/>
            <pc:sldMk cId="3550566376" sldId="463"/>
            <ac:spMk id="4" creationId="{3FE1BE0A-664B-1178-7B16-1E7423C00576}"/>
          </ac:spMkLst>
        </pc:spChg>
      </pc:sldChg>
      <pc:sldChg chg="modSp mod modNotesTx">
        <pc:chgData name="Donald Cameron" userId="bb530afb-d76a-48dc-8f54-1f1d419657df" providerId="ADAL" clId="{32CE1DC0-8B45-4701-88C3-B92124A1AC0D}" dt="2023-01-09T17:18:57.537" v="377" actId="20577"/>
        <pc:sldMkLst>
          <pc:docMk/>
          <pc:sldMk cId="3031758694" sldId="507"/>
        </pc:sldMkLst>
        <pc:spChg chg="mod">
          <ac:chgData name="Donald Cameron" userId="bb530afb-d76a-48dc-8f54-1f1d419657df" providerId="ADAL" clId="{32CE1DC0-8B45-4701-88C3-B92124A1AC0D}" dt="2023-01-09T17:18:16.122" v="331" actId="6549"/>
          <ac:spMkLst>
            <pc:docMk/>
            <pc:sldMk cId="3031758694" sldId="507"/>
            <ac:spMk id="4" creationId="{0AFA785E-894F-3714-CD5E-B4A1C4266DA2}"/>
          </ac:spMkLst>
        </pc:spChg>
      </pc:sldChg>
      <pc:sldChg chg="modSp mod">
        <pc:chgData name="Donald Cameron" userId="bb530afb-d76a-48dc-8f54-1f1d419657df" providerId="ADAL" clId="{32CE1DC0-8B45-4701-88C3-B92124A1AC0D}" dt="2023-01-09T17:21:34.017" v="512" actId="20577"/>
        <pc:sldMkLst>
          <pc:docMk/>
          <pc:sldMk cId="392206731" sldId="509"/>
        </pc:sldMkLst>
        <pc:spChg chg="mod">
          <ac:chgData name="Donald Cameron" userId="bb530afb-d76a-48dc-8f54-1f1d419657df" providerId="ADAL" clId="{32CE1DC0-8B45-4701-88C3-B92124A1AC0D}" dt="2023-01-09T17:21:34.017" v="512" actId="20577"/>
          <ac:spMkLst>
            <pc:docMk/>
            <pc:sldMk cId="392206731" sldId="509"/>
            <ac:spMk id="4" creationId="{BF2D097B-627F-4BA7-AE2D-8BD61D9DD2D4}"/>
          </ac:spMkLst>
        </pc:spChg>
      </pc:sldChg>
      <pc:sldChg chg="modSp mod">
        <pc:chgData name="Donald Cameron" userId="bb530afb-d76a-48dc-8f54-1f1d419657df" providerId="ADAL" clId="{32CE1DC0-8B45-4701-88C3-B92124A1AC0D}" dt="2023-01-09T17:23:32.488" v="513" actId="6549"/>
        <pc:sldMkLst>
          <pc:docMk/>
          <pc:sldMk cId="3886327192" sldId="833"/>
        </pc:sldMkLst>
        <pc:spChg chg="mod">
          <ac:chgData name="Donald Cameron" userId="bb530afb-d76a-48dc-8f54-1f1d419657df" providerId="ADAL" clId="{32CE1DC0-8B45-4701-88C3-B92124A1AC0D}" dt="2023-01-09T17:23:32.488" v="513" actId="6549"/>
          <ac:spMkLst>
            <pc:docMk/>
            <pc:sldMk cId="3886327192" sldId="833"/>
            <ac:spMk id="4" creationId="{9093C21C-EE3E-4D75-B78A-7995ADAB7501}"/>
          </ac:spMkLst>
        </pc:spChg>
      </pc:sldChg>
      <pc:sldChg chg="addSp delSp modSp mod modNotesTx">
        <pc:chgData name="Donald Cameron" userId="bb530afb-d76a-48dc-8f54-1f1d419657df" providerId="ADAL" clId="{32CE1DC0-8B45-4701-88C3-B92124A1AC0D}" dt="2023-01-09T21:05:47.900" v="1584" actId="20577"/>
        <pc:sldMkLst>
          <pc:docMk/>
          <pc:sldMk cId="1718618109" sldId="835"/>
        </pc:sldMkLst>
        <pc:spChg chg="mod">
          <ac:chgData name="Donald Cameron" userId="bb530afb-d76a-48dc-8f54-1f1d419657df" providerId="ADAL" clId="{32CE1DC0-8B45-4701-88C3-B92124A1AC0D}" dt="2023-01-09T17:24:21.687" v="533" actId="20577"/>
          <ac:spMkLst>
            <pc:docMk/>
            <pc:sldMk cId="1718618109" sldId="835"/>
            <ac:spMk id="4" creationId="{C0F0D7EE-F01B-4FD6-9C19-BE0381A9D4AE}"/>
          </ac:spMkLst>
        </pc:spChg>
        <pc:picChg chg="add mod">
          <ac:chgData name="Donald Cameron" userId="bb530afb-d76a-48dc-8f54-1f1d419657df" providerId="ADAL" clId="{32CE1DC0-8B45-4701-88C3-B92124A1AC0D}" dt="2023-01-09T17:24:29.176" v="534" actId="1076"/>
          <ac:picMkLst>
            <pc:docMk/>
            <pc:sldMk cId="1718618109" sldId="835"/>
            <ac:picMk id="6" creationId="{62A58E7E-FFF7-982D-FB31-65F4F45F7476}"/>
          </ac:picMkLst>
        </pc:picChg>
        <pc:picChg chg="del mod">
          <ac:chgData name="Donald Cameron" userId="bb530afb-d76a-48dc-8f54-1f1d419657df" providerId="ADAL" clId="{32CE1DC0-8B45-4701-88C3-B92124A1AC0D}" dt="2023-01-09T17:13:57.495" v="105" actId="478"/>
          <ac:picMkLst>
            <pc:docMk/>
            <pc:sldMk cId="1718618109" sldId="835"/>
            <ac:picMk id="8" creationId="{E08C1B5F-AEEB-49A0-B721-0524EEAE1E1D}"/>
          </ac:picMkLst>
        </pc:picChg>
        <pc:picChg chg="add mod">
          <ac:chgData name="Donald Cameron" userId="bb530afb-d76a-48dc-8f54-1f1d419657df" providerId="ADAL" clId="{32CE1DC0-8B45-4701-88C3-B92124A1AC0D}" dt="2023-01-09T17:24:32.367" v="535" actId="1076"/>
          <ac:picMkLst>
            <pc:docMk/>
            <pc:sldMk cId="1718618109" sldId="835"/>
            <ac:picMk id="9" creationId="{FB4CA722-0E5E-B1DF-4BCE-D33D6130A9DC}"/>
          </ac:picMkLst>
        </pc:picChg>
        <pc:picChg chg="add del mod">
          <ac:chgData name="Donald Cameron" userId="bb530afb-d76a-48dc-8f54-1f1d419657df" providerId="ADAL" clId="{32CE1DC0-8B45-4701-88C3-B92124A1AC0D}" dt="2023-01-09T17:13:56.344" v="104" actId="478"/>
          <ac:picMkLst>
            <pc:docMk/>
            <pc:sldMk cId="1718618109" sldId="835"/>
            <ac:picMk id="11" creationId="{C2CD081C-5DAB-72F4-2578-83D0877E2EAD}"/>
          </ac:picMkLst>
        </pc:picChg>
        <pc:picChg chg="del mod">
          <ac:chgData name="Donald Cameron" userId="bb530afb-d76a-48dc-8f54-1f1d419657df" providerId="ADAL" clId="{32CE1DC0-8B45-4701-88C3-B92124A1AC0D}" dt="2023-01-09T17:03:45.666" v="93" actId="478"/>
          <ac:picMkLst>
            <pc:docMk/>
            <pc:sldMk cId="1718618109" sldId="835"/>
            <ac:picMk id="12" creationId="{A396CDD6-A903-4784-8B2A-CA64D65F49E3}"/>
          </ac:picMkLst>
        </pc:picChg>
      </pc:sldChg>
      <pc:sldChg chg="modSp mod">
        <pc:chgData name="Donald Cameron" userId="bb530afb-d76a-48dc-8f54-1f1d419657df" providerId="ADAL" clId="{32CE1DC0-8B45-4701-88C3-B92124A1AC0D}" dt="2023-01-09T13:44:42.391" v="26" actId="20577"/>
        <pc:sldMkLst>
          <pc:docMk/>
          <pc:sldMk cId="1112600258" sldId="886"/>
        </pc:sldMkLst>
        <pc:spChg chg="mod">
          <ac:chgData name="Donald Cameron" userId="bb530afb-d76a-48dc-8f54-1f1d419657df" providerId="ADAL" clId="{32CE1DC0-8B45-4701-88C3-B92124A1AC0D}" dt="2023-01-09T13:44:32.988" v="18" actId="6549"/>
          <ac:spMkLst>
            <pc:docMk/>
            <pc:sldMk cId="1112600258" sldId="886"/>
            <ac:spMk id="3" creationId="{00000000-0000-0000-0000-000000000000}"/>
          </ac:spMkLst>
        </pc:spChg>
        <pc:spChg chg="mod">
          <ac:chgData name="Donald Cameron" userId="bb530afb-d76a-48dc-8f54-1f1d419657df" providerId="ADAL" clId="{32CE1DC0-8B45-4701-88C3-B92124A1AC0D}" dt="2023-01-09T13:44:42.391" v="26" actId="20577"/>
          <ac:spMkLst>
            <pc:docMk/>
            <pc:sldMk cId="1112600258" sldId="886"/>
            <ac:spMk id="4" creationId="{8E0F63F6-5540-4CE3-864A-033B9056AFDD}"/>
          </ac:spMkLst>
        </pc:spChg>
      </pc:sldChg>
    </pc:docChg>
  </pc:docChgLst>
  <pc:docChgLst>
    <pc:chgData name="Cameron, Donald" userId="S::dcameron@qa.com::bb530afb-d76a-48dc-8f54-1f1d419657df" providerId="AD" clId="Web-{54017CAF-CF46-0F8F-EC1E-4EEB6263660B}"/>
    <pc:docChg chg="delSld modSld sldOrd">
      <pc:chgData name="Cameron, Donald" userId="S::dcameron@qa.com::bb530afb-d76a-48dc-8f54-1f1d419657df" providerId="AD" clId="Web-{54017CAF-CF46-0F8F-EC1E-4EEB6263660B}" dt="2023-06-23T11:20:16.426" v="1375"/>
      <pc:docMkLst>
        <pc:docMk/>
      </pc:docMkLst>
      <pc:sldChg chg="addSp delSp modSp mod modClrScheme delCm chgLayout">
        <pc:chgData name="Cameron, Donald" userId="S::dcameron@qa.com::bb530afb-d76a-48dc-8f54-1f1d419657df" providerId="AD" clId="Web-{54017CAF-CF46-0F8F-EC1E-4EEB6263660B}" dt="2023-06-23T08:45:29.308" v="621"/>
        <pc:sldMkLst>
          <pc:docMk/>
          <pc:sldMk cId="3550566376" sldId="463"/>
        </pc:sldMkLst>
        <pc:spChg chg="add del mod">
          <ac:chgData name="Cameron, Donald" userId="S::dcameron@qa.com::bb530afb-d76a-48dc-8f54-1f1d419657df" providerId="AD" clId="Web-{54017CAF-CF46-0F8F-EC1E-4EEB6263660B}" dt="2023-06-22T14:54:26.736" v="102"/>
          <ac:spMkLst>
            <pc:docMk/>
            <pc:sldMk cId="3550566376" sldId="463"/>
            <ac:spMk id="2" creationId="{00000000-0000-0000-0000-000000000000}"/>
          </ac:spMkLst>
        </pc:spChg>
        <pc:spChg chg="add del mod">
          <ac:chgData name="Cameron, Donald" userId="S::dcameron@qa.com::bb530afb-d76a-48dc-8f54-1f1d419657df" providerId="AD" clId="Web-{54017CAF-CF46-0F8F-EC1E-4EEB6263660B}" dt="2023-06-22T14:50:50.870" v="58"/>
          <ac:spMkLst>
            <pc:docMk/>
            <pc:sldMk cId="3550566376" sldId="463"/>
            <ac:spMk id="3" creationId="{2F1E685E-11BA-9581-A21E-C82B8515D015}"/>
          </ac:spMkLst>
        </pc:spChg>
        <pc:spChg chg="add del mod">
          <ac:chgData name="Cameron, Donald" userId="S::dcameron@qa.com::bb530afb-d76a-48dc-8f54-1f1d419657df" providerId="AD" clId="Web-{54017CAF-CF46-0F8F-EC1E-4EEB6263660B}" dt="2023-06-22T14:50:50.167" v="57"/>
          <ac:spMkLst>
            <pc:docMk/>
            <pc:sldMk cId="3550566376" sldId="463"/>
            <ac:spMk id="5" creationId="{48D7DBE6-3A35-D7A1-0C64-68FB63C9506C}"/>
          </ac:spMkLst>
        </pc:spChg>
        <pc:spChg chg="add mod">
          <ac:chgData name="Cameron, Donald" userId="S::dcameron@qa.com::bb530afb-d76a-48dc-8f54-1f1d419657df" providerId="AD" clId="Web-{54017CAF-CF46-0F8F-EC1E-4EEB6263660B}" dt="2023-06-22T14:54:24.564" v="101" actId="1076"/>
          <ac:spMkLst>
            <pc:docMk/>
            <pc:sldMk cId="3550566376" sldId="463"/>
            <ac:spMk id="6" creationId="{91A2E26E-7E08-7FCD-439A-CD8709B1A731}"/>
          </ac:spMkLst>
        </pc:spChg>
        <pc:spChg chg="add mod ord">
          <ac:chgData name="Cameron, Donald" userId="S::dcameron@qa.com::bb530afb-d76a-48dc-8f54-1f1d419657df" providerId="AD" clId="Web-{54017CAF-CF46-0F8F-EC1E-4EEB6263660B}" dt="2023-06-23T08:45:29.308" v="621"/>
          <ac:spMkLst>
            <pc:docMk/>
            <pc:sldMk cId="3550566376" sldId="463"/>
            <ac:spMk id="9" creationId="{9FA01532-B05E-2168-3D97-964FFCD8182D}"/>
          </ac:spMkLst>
        </pc:spChg>
        <pc:spChg chg="mod ord">
          <ac:chgData name="Cameron, Donald" userId="S::dcameron@qa.com::bb530afb-d76a-48dc-8f54-1f1d419657df" providerId="AD" clId="Web-{54017CAF-CF46-0F8F-EC1E-4EEB6263660B}" dt="2023-06-23T08:45:29.308" v="621"/>
          <ac:spMkLst>
            <pc:docMk/>
            <pc:sldMk cId="3550566376" sldId="463"/>
            <ac:spMk id="10" creationId="{5D898081-CF2A-B847-ABEA-20F9289E13DD}"/>
          </ac:spMkLst>
        </pc:spChg>
        <pc:picChg chg="add del">
          <ac:chgData name="Cameron, Donald" userId="S::dcameron@qa.com::bb530afb-d76a-48dc-8f54-1f1d419657df" providerId="AD" clId="Web-{54017CAF-CF46-0F8F-EC1E-4EEB6263660B}" dt="2023-06-22T14:54:52.862" v="103"/>
          <ac:picMkLst>
            <pc:docMk/>
            <pc:sldMk cId="3550566376" sldId="463"/>
            <ac:picMk id="8" creationId="{6A04734E-EA0E-9E20-9E84-409F2D53E509}"/>
          </ac:picMkLst>
        </pc:picChg>
        <pc:extLst>
          <p:ext xmlns:p="http://schemas.openxmlformats.org/presentationml/2006/main" uri="{D6D511B9-2390-475A-947B-AFAB55BFBCF1}">
            <pc226:cmChg xmlns:pc226="http://schemas.microsoft.com/office/powerpoint/2022/06/main/command" chg="del">
              <pc226:chgData name="Cameron, Donald" userId="S::dcameron@qa.com::bb530afb-d76a-48dc-8f54-1f1d419657df" providerId="AD" clId="Web-{54017CAF-CF46-0F8F-EC1E-4EEB6263660B}" dt="2023-06-22T14:53:43.125" v="88"/>
              <pc2:cmMkLst xmlns:pc2="http://schemas.microsoft.com/office/powerpoint/2019/9/main/command">
                <pc:docMk/>
                <pc:sldMk cId="3550566376" sldId="463"/>
                <pc2:cmMk id="{EBCDAAE3-2FD7-4053-B775-DA56C8E82B27}"/>
              </pc2:cmMkLst>
            </pc226:cmChg>
            <pc226:cmChg xmlns:pc226="http://schemas.microsoft.com/office/powerpoint/2022/06/main/command" chg="del">
              <pc226:chgData name="Cameron, Donald" userId="S::dcameron@qa.com::bb530afb-d76a-48dc-8f54-1f1d419657df" providerId="AD" clId="Web-{54017CAF-CF46-0F8F-EC1E-4EEB6263660B}" dt="2023-06-22T14:53:39.797" v="87"/>
              <pc2:cmMkLst xmlns:pc2="http://schemas.microsoft.com/office/powerpoint/2019/9/main/command">
                <pc:docMk/>
                <pc:sldMk cId="3550566376" sldId="463"/>
                <pc2:cmMk id="{3FFE18FC-D8E3-4C29-9FB5-99D8D67D7BD2}"/>
              </pc2:cmMkLst>
            </pc226:cmChg>
          </p:ext>
        </pc:extLst>
      </pc:sldChg>
      <pc:sldChg chg="delSp modSp">
        <pc:chgData name="Cameron, Donald" userId="S::dcameron@qa.com::bb530afb-d76a-48dc-8f54-1f1d419657df" providerId="AD" clId="Web-{54017CAF-CF46-0F8F-EC1E-4EEB6263660B}" dt="2023-06-22T14:41:58.667" v="26" actId="20577"/>
        <pc:sldMkLst>
          <pc:docMk/>
          <pc:sldMk cId="3031758694" sldId="507"/>
        </pc:sldMkLst>
        <pc:spChg chg="mod">
          <ac:chgData name="Cameron, Donald" userId="S::dcameron@qa.com::bb530afb-d76a-48dc-8f54-1f1d419657df" providerId="AD" clId="Web-{54017CAF-CF46-0F8F-EC1E-4EEB6263660B}" dt="2023-06-22T14:41:58.667" v="26" actId="20577"/>
          <ac:spMkLst>
            <pc:docMk/>
            <pc:sldMk cId="3031758694" sldId="507"/>
            <ac:spMk id="3" creationId="{00000000-0000-0000-0000-000000000000}"/>
          </ac:spMkLst>
        </pc:spChg>
        <pc:spChg chg="del mod">
          <ac:chgData name="Cameron, Donald" userId="S::dcameron@qa.com::bb530afb-d76a-48dc-8f54-1f1d419657df" providerId="AD" clId="Web-{54017CAF-CF46-0F8F-EC1E-4EEB6263660B}" dt="2023-06-22T14:41:18.978" v="22"/>
          <ac:spMkLst>
            <pc:docMk/>
            <pc:sldMk cId="3031758694" sldId="507"/>
            <ac:spMk id="4" creationId="{0AFA785E-894F-3714-CD5E-B4A1C4266DA2}"/>
          </ac:spMkLst>
        </pc:spChg>
      </pc:sldChg>
      <pc:sldChg chg="addSp delSp modSp mod modClrScheme chgLayout">
        <pc:chgData name="Cameron, Donald" userId="S::dcameron@qa.com::bb530afb-d76a-48dc-8f54-1f1d419657df" providerId="AD" clId="Web-{54017CAF-CF46-0F8F-EC1E-4EEB6263660B}" dt="2023-06-23T09:03:27.900" v="764"/>
        <pc:sldMkLst>
          <pc:docMk/>
          <pc:sldMk cId="392206731" sldId="509"/>
        </pc:sldMkLst>
        <pc:spChg chg="mod ord">
          <ac:chgData name="Cameron, Donald" userId="S::dcameron@qa.com::bb530afb-d76a-48dc-8f54-1f1d419657df" providerId="AD" clId="Web-{54017CAF-CF46-0F8F-EC1E-4EEB6263660B}" dt="2023-06-23T08:47:31.002" v="626"/>
          <ac:spMkLst>
            <pc:docMk/>
            <pc:sldMk cId="392206731" sldId="509"/>
            <ac:spMk id="2" creationId="{44F11022-D45F-4722-9463-CB5FBEF8CC91}"/>
          </ac:spMkLst>
        </pc:spChg>
        <pc:spChg chg="mod ord">
          <ac:chgData name="Cameron, Donald" userId="S::dcameron@qa.com::bb530afb-d76a-48dc-8f54-1f1d419657df" providerId="AD" clId="Web-{54017CAF-CF46-0F8F-EC1E-4EEB6263660B}" dt="2023-06-23T08:47:31.002" v="626"/>
          <ac:spMkLst>
            <pc:docMk/>
            <pc:sldMk cId="392206731" sldId="509"/>
            <ac:spMk id="3" creationId="{EA555042-9133-4133-82CD-B9EB59721C6D}"/>
          </ac:spMkLst>
        </pc:spChg>
        <pc:spChg chg="del mod ord">
          <ac:chgData name="Cameron, Donald" userId="S::dcameron@qa.com::bb530afb-d76a-48dc-8f54-1f1d419657df" providerId="AD" clId="Web-{54017CAF-CF46-0F8F-EC1E-4EEB6263660B}" dt="2023-06-23T08:47:31.002" v="626"/>
          <ac:spMkLst>
            <pc:docMk/>
            <pc:sldMk cId="392206731" sldId="509"/>
            <ac:spMk id="4" creationId="{BF2D097B-627F-4BA7-AE2D-8BD61D9DD2D4}"/>
          </ac:spMkLst>
        </pc:spChg>
        <pc:graphicFrameChg chg="add modGraphic">
          <ac:chgData name="Cameron, Donald" userId="S::dcameron@qa.com::bb530afb-d76a-48dc-8f54-1f1d419657df" providerId="AD" clId="Web-{54017CAF-CF46-0F8F-EC1E-4EEB6263660B}" dt="2023-06-23T09:03:27.900" v="764"/>
          <ac:graphicFrameMkLst>
            <pc:docMk/>
            <pc:sldMk cId="392206731" sldId="509"/>
            <ac:graphicFrameMk id="9" creationId="{856862DC-8F4B-7BD5-EB3E-B42018ADB23E}"/>
          </ac:graphicFrameMkLst>
        </pc:graphicFrameChg>
        <pc:picChg chg="add del">
          <ac:chgData name="Cameron, Donald" userId="S::dcameron@qa.com::bb530afb-d76a-48dc-8f54-1f1d419657df" providerId="AD" clId="Web-{54017CAF-CF46-0F8F-EC1E-4EEB6263660B}" dt="2023-06-23T08:44:12.319" v="616"/>
          <ac:picMkLst>
            <pc:docMk/>
            <pc:sldMk cId="392206731" sldId="509"/>
            <ac:picMk id="6" creationId="{E33E2A95-BA84-0FC5-D7F2-08D41AF14138}"/>
          </ac:picMkLst>
        </pc:picChg>
        <pc:picChg chg="add del">
          <ac:chgData name="Cameron, Donald" userId="S::dcameron@qa.com::bb530afb-d76a-48dc-8f54-1f1d419657df" providerId="AD" clId="Web-{54017CAF-CF46-0F8F-EC1E-4EEB6263660B}" dt="2023-06-23T08:47:30.971" v="625"/>
          <ac:picMkLst>
            <pc:docMk/>
            <pc:sldMk cId="392206731" sldId="509"/>
            <ac:picMk id="7" creationId="{E1C00BAF-3F92-BD7F-8576-89D76F760005}"/>
          </ac:picMkLst>
        </pc:picChg>
      </pc:sldChg>
      <pc:sldChg chg="del">
        <pc:chgData name="Cameron, Donald" userId="S::dcameron@qa.com::bb530afb-d76a-48dc-8f54-1f1d419657df" providerId="AD" clId="Web-{54017CAF-CF46-0F8F-EC1E-4EEB6263660B}" dt="2023-06-23T10:43:39.171" v="1109"/>
        <pc:sldMkLst>
          <pc:docMk/>
          <pc:sldMk cId="2191652147" sldId="751"/>
        </pc:sldMkLst>
      </pc:sldChg>
      <pc:sldChg chg="addSp delSp modSp mod modClrScheme chgLayout">
        <pc:chgData name="Cameron, Donald" userId="S::dcameron@qa.com::bb530afb-d76a-48dc-8f54-1f1d419657df" providerId="AD" clId="Web-{54017CAF-CF46-0F8F-EC1E-4EEB6263660B}" dt="2023-06-23T09:03:40.979" v="765"/>
        <pc:sldMkLst>
          <pc:docMk/>
          <pc:sldMk cId="3886327192" sldId="833"/>
        </pc:sldMkLst>
        <pc:spChg chg="add del mod ord">
          <ac:chgData name="Cameron, Donald" userId="S::dcameron@qa.com::bb530afb-d76a-48dc-8f54-1f1d419657df" providerId="AD" clId="Web-{54017CAF-CF46-0F8F-EC1E-4EEB6263660B}" dt="2023-06-22T15:07:24.307" v="224"/>
          <ac:spMkLst>
            <pc:docMk/>
            <pc:sldMk cId="3886327192" sldId="833"/>
            <ac:spMk id="2" creationId="{DFFC6F94-3692-1252-FE20-076794420996}"/>
          </ac:spMkLst>
        </pc:spChg>
        <pc:spChg chg="mod ord">
          <ac:chgData name="Cameron, Donald" userId="S::dcameron@qa.com::bb530afb-d76a-48dc-8f54-1f1d419657df" providerId="AD" clId="Web-{54017CAF-CF46-0F8F-EC1E-4EEB6263660B}" dt="2023-06-23T08:50:46.170" v="639"/>
          <ac:spMkLst>
            <pc:docMk/>
            <pc:sldMk cId="3886327192" sldId="833"/>
            <ac:spMk id="3" creationId="{00000000-0000-0000-0000-000000000000}"/>
          </ac:spMkLst>
        </pc:spChg>
        <pc:spChg chg="del mod ord">
          <ac:chgData name="Cameron, Donald" userId="S::dcameron@qa.com::bb530afb-d76a-48dc-8f54-1f1d419657df" providerId="AD" clId="Web-{54017CAF-CF46-0F8F-EC1E-4EEB6263660B}" dt="2023-06-23T08:46:31.280" v="623"/>
          <ac:spMkLst>
            <pc:docMk/>
            <pc:sldMk cId="3886327192" sldId="833"/>
            <ac:spMk id="4" creationId="{9093C21C-EE3E-4D75-B78A-7995ADAB7501}"/>
          </ac:spMkLst>
        </pc:spChg>
        <pc:spChg chg="add mod ord">
          <ac:chgData name="Cameron, Donald" userId="S::dcameron@qa.com::bb530afb-d76a-48dc-8f54-1f1d419657df" providerId="AD" clId="Web-{54017CAF-CF46-0F8F-EC1E-4EEB6263660B}" dt="2023-06-23T08:50:46.170" v="639"/>
          <ac:spMkLst>
            <pc:docMk/>
            <pc:sldMk cId="3886327192" sldId="833"/>
            <ac:spMk id="10" creationId="{821CFB93-C45E-66BA-6AD5-520449554952}"/>
          </ac:spMkLst>
        </pc:spChg>
        <pc:spChg chg="add del mod ord">
          <ac:chgData name="Cameron, Donald" userId="S::dcameron@qa.com::bb530afb-d76a-48dc-8f54-1f1d419657df" providerId="AD" clId="Web-{54017CAF-CF46-0F8F-EC1E-4EEB6263660B}" dt="2023-06-23T08:48:35.068" v="628"/>
          <ac:spMkLst>
            <pc:docMk/>
            <pc:sldMk cId="3886327192" sldId="833"/>
            <ac:spMk id="15" creationId="{E8E79ABB-4DA4-3F08-CA37-25E05699460B}"/>
          </ac:spMkLst>
        </pc:spChg>
        <pc:spChg chg="add del mod ord">
          <ac:chgData name="Cameron, Donald" userId="S::dcameron@qa.com::bb530afb-d76a-48dc-8f54-1f1d419657df" providerId="AD" clId="Web-{54017CAF-CF46-0F8F-EC1E-4EEB6263660B}" dt="2023-06-23T08:48:35.068" v="628"/>
          <ac:spMkLst>
            <pc:docMk/>
            <pc:sldMk cId="3886327192" sldId="833"/>
            <ac:spMk id="16" creationId="{10C0F820-79D3-3CD6-FD7A-BC7638B355D5}"/>
          </ac:spMkLst>
        </pc:spChg>
        <pc:spChg chg="add del mod ord">
          <ac:chgData name="Cameron, Donald" userId="S::dcameron@qa.com::bb530afb-d76a-48dc-8f54-1f1d419657df" providerId="AD" clId="Web-{54017CAF-CF46-0F8F-EC1E-4EEB6263660B}" dt="2023-06-23T08:50:46.170" v="639"/>
          <ac:spMkLst>
            <pc:docMk/>
            <pc:sldMk cId="3886327192" sldId="833"/>
            <ac:spMk id="125" creationId="{B3B14ADF-4DF1-C848-7803-BBB1FC22B55A}"/>
          </ac:spMkLst>
        </pc:spChg>
        <pc:spChg chg="add del mod ord">
          <ac:chgData name="Cameron, Donald" userId="S::dcameron@qa.com::bb530afb-d76a-48dc-8f54-1f1d419657df" providerId="AD" clId="Web-{54017CAF-CF46-0F8F-EC1E-4EEB6263660B}" dt="2023-06-23T08:50:46.170" v="639"/>
          <ac:spMkLst>
            <pc:docMk/>
            <pc:sldMk cId="3886327192" sldId="833"/>
            <ac:spMk id="126" creationId="{9B38D83E-BF2A-7BE5-34C6-7F0C5F69619A}"/>
          </ac:spMkLst>
        </pc:spChg>
        <pc:graphicFrameChg chg="add mod modGraphic">
          <ac:chgData name="Cameron, Donald" userId="S::dcameron@qa.com::bb530afb-d76a-48dc-8f54-1f1d419657df" providerId="AD" clId="Web-{54017CAF-CF46-0F8F-EC1E-4EEB6263660B}" dt="2023-06-23T09:03:40.979" v="765"/>
          <ac:graphicFrameMkLst>
            <pc:docMk/>
            <pc:sldMk cId="3886327192" sldId="833"/>
            <ac:graphicFrameMk id="6" creationId="{356BA05F-55DD-5187-FF04-FEEF21C3EE46}"/>
          </ac:graphicFrameMkLst>
        </pc:graphicFrameChg>
      </pc:sldChg>
      <pc:sldChg chg="addSp delSp modSp mod modClrScheme chgLayout">
        <pc:chgData name="Cameron, Donald" userId="S::dcameron@qa.com::bb530afb-d76a-48dc-8f54-1f1d419657df" providerId="AD" clId="Web-{54017CAF-CF46-0F8F-EC1E-4EEB6263660B}" dt="2023-06-23T09:04:06.074" v="767"/>
        <pc:sldMkLst>
          <pc:docMk/>
          <pc:sldMk cId="1718618109" sldId="835"/>
        </pc:sldMkLst>
        <pc:spChg chg="mod ord">
          <ac:chgData name="Cameron, Donald" userId="S::dcameron@qa.com::bb530afb-d76a-48dc-8f54-1f1d419657df" providerId="AD" clId="Web-{54017CAF-CF46-0F8F-EC1E-4EEB6263660B}" dt="2023-06-23T09:04:06.074" v="767"/>
          <ac:spMkLst>
            <pc:docMk/>
            <pc:sldMk cId="1718618109" sldId="835"/>
            <ac:spMk id="2" creationId="{8BCCF6F5-6B84-45F0-99A8-2D74E9F3A083}"/>
          </ac:spMkLst>
        </pc:spChg>
        <pc:spChg chg="add del mod ord">
          <ac:chgData name="Cameron, Donald" userId="S::dcameron@qa.com::bb530afb-d76a-48dc-8f54-1f1d419657df" providerId="AD" clId="Web-{54017CAF-CF46-0F8F-EC1E-4EEB6263660B}" dt="2023-06-22T15:10:40.984" v="259"/>
          <ac:spMkLst>
            <pc:docMk/>
            <pc:sldMk cId="1718618109" sldId="835"/>
            <ac:spMk id="3" creationId="{B1A2B8D2-13FE-9A4C-EE29-600D689DEC75}"/>
          </ac:spMkLst>
        </pc:spChg>
        <pc:spChg chg="add del mod ord">
          <ac:chgData name="Cameron, Donald" userId="S::dcameron@qa.com::bb530afb-d76a-48dc-8f54-1f1d419657df" providerId="AD" clId="Web-{54017CAF-CF46-0F8F-EC1E-4EEB6263660B}" dt="2023-06-23T09:04:06.074" v="767"/>
          <ac:spMkLst>
            <pc:docMk/>
            <pc:sldMk cId="1718618109" sldId="835"/>
            <ac:spMk id="3" creationId="{E9211084-1DF4-1693-884B-E96446068D30}"/>
          </ac:spMkLst>
        </pc:spChg>
        <pc:spChg chg="mod ord">
          <ac:chgData name="Cameron, Donald" userId="S::dcameron@qa.com::bb530afb-d76a-48dc-8f54-1f1d419657df" providerId="AD" clId="Web-{54017CAF-CF46-0F8F-EC1E-4EEB6263660B}" dt="2023-06-23T09:04:06.074" v="767"/>
          <ac:spMkLst>
            <pc:docMk/>
            <pc:sldMk cId="1718618109" sldId="835"/>
            <ac:spMk id="4" creationId="{C0F0D7EE-F01B-4FD6-9C19-BE0381A9D4AE}"/>
          </ac:spMkLst>
        </pc:spChg>
        <pc:spChg chg="mod ord">
          <ac:chgData name="Cameron, Donald" userId="S::dcameron@qa.com::bb530afb-d76a-48dc-8f54-1f1d419657df" providerId="AD" clId="Web-{54017CAF-CF46-0F8F-EC1E-4EEB6263660B}" dt="2023-06-23T09:04:06.074" v="767"/>
          <ac:spMkLst>
            <pc:docMk/>
            <pc:sldMk cId="1718618109" sldId="835"/>
            <ac:spMk id="5" creationId="{1C5014A2-78D4-4697-994D-FBBD58A833E8}"/>
          </ac:spMkLst>
        </pc:spChg>
        <pc:picChg chg="mod">
          <ac:chgData name="Cameron, Donald" userId="S::dcameron@qa.com::bb530afb-d76a-48dc-8f54-1f1d419657df" providerId="AD" clId="Web-{54017CAF-CF46-0F8F-EC1E-4EEB6263660B}" dt="2023-06-22T15:10:35.937" v="258" actId="14100"/>
          <ac:picMkLst>
            <pc:docMk/>
            <pc:sldMk cId="1718618109" sldId="835"/>
            <ac:picMk id="7" creationId="{F3D00053-F5CD-40C2-7044-C1C1D076D963}"/>
          </ac:picMkLst>
        </pc:picChg>
        <pc:picChg chg="mod">
          <ac:chgData name="Cameron, Donald" userId="S::dcameron@qa.com::bb530afb-d76a-48dc-8f54-1f1d419657df" providerId="AD" clId="Web-{54017CAF-CF46-0F8F-EC1E-4EEB6263660B}" dt="2023-06-22T15:10:31" v="256" actId="1076"/>
          <ac:picMkLst>
            <pc:docMk/>
            <pc:sldMk cId="1718618109" sldId="835"/>
            <ac:picMk id="10" creationId="{B4EAFAD4-6CB9-23F4-0E6D-47F78664EB57}"/>
          </ac:picMkLst>
        </pc:picChg>
      </pc:sldChg>
      <pc:sldChg chg="del">
        <pc:chgData name="Cameron, Donald" userId="S::dcameron@qa.com::bb530afb-d76a-48dc-8f54-1f1d419657df" providerId="AD" clId="Web-{54017CAF-CF46-0F8F-EC1E-4EEB6263660B}" dt="2023-06-22T14:59:30.230" v="189"/>
        <pc:sldMkLst>
          <pc:docMk/>
          <pc:sldMk cId="3817432890" sldId="884"/>
        </pc:sldMkLst>
      </pc:sldChg>
      <pc:sldChg chg="modSp mod modClrScheme chgLayout">
        <pc:chgData name="Cameron, Donald" userId="S::dcameron@qa.com::bb530afb-d76a-48dc-8f54-1f1d419657df" providerId="AD" clId="Web-{54017CAF-CF46-0F8F-EC1E-4EEB6263660B}" dt="2023-06-23T11:19:41.987" v="1373" actId="20577"/>
        <pc:sldMkLst>
          <pc:docMk/>
          <pc:sldMk cId="2388655256" sldId="885"/>
        </pc:sldMkLst>
        <pc:spChg chg="mod ord">
          <ac:chgData name="Cameron, Donald" userId="S::dcameron@qa.com::bb530afb-d76a-48dc-8f54-1f1d419657df" providerId="AD" clId="Web-{54017CAF-CF46-0F8F-EC1E-4EEB6263660B}" dt="2023-06-23T11:19:41.987" v="1373" actId="20577"/>
          <ac:spMkLst>
            <pc:docMk/>
            <pc:sldMk cId="2388655256" sldId="885"/>
            <ac:spMk id="2" creationId="{00000000-0000-0000-0000-000000000000}"/>
          </ac:spMkLst>
        </pc:spChg>
        <pc:spChg chg="mod ord">
          <ac:chgData name="Cameron, Donald" userId="S::dcameron@qa.com::bb530afb-d76a-48dc-8f54-1f1d419657df" providerId="AD" clId="Web-{54017CAF-CF46-0F8F-EC1E-4EEB6263660B}" dt="2023-06-23T10:53:32.216" v="1112"/>
          <ac:spMkLst>
            <pc:docMk/>
            <pc:sldMk cId="2388655256" sldId="885"/>
            <ac:spMk id="3" creationId="{00000000-0000-0000-0000-000000000000}"/>
          </ac:spMkLst>
        </pc:spChg>
        <pc:spChg chg="mod ord">
          <ac:chgData name="Cameron, Donald" userId="S::dcameron@qa.com::bb530afb-d76a-48dc-8f54-1f1d419657df" providerId="AD" clId="Web-{54017CAF-CF46-0F8F-EC1E-4EEB6263660B}" dt="2023-06-23T10:53:32.216" v="1112"/>
          <ac:spMkLst>
            <pc:docMk/>
            <pc:sldMk cId="2388655256" sldId="885"/>
            <ac:spMk id="9" creationId="{94FC5728-1B71-439C-9BC3-4EE90DE76458}"/>
          </ac:spMkLst>
        </pc:spChg>
      </pc:sldChg>
      <pc:sldChg chg="addSp delSp modSp delCm modNotes">
        <pc:chgData name="Cameron, Donald" userId="S::dcameron@qa.com::bb530afb-d76a-48dc-8f54-1f1d419657df" providerId="AD" clId="Web-{54017CAF-CF46-0F8F-EC1E-4EEB6263660B}" dt="2023-06-23T09:48:45.148" v="978"/>
        <pc:sldMkLst>
          <pc:docMk/>
          <pc:sldMk cId="4209511884" sldId="887"/>
        </pc:sldMkLst>
        <pc:spChg chg="mod">
          <ac:chgData name="Cameron, Donald" userId="S::dcameron@qa.com::bb530afb-d76a-48dc-8f54-1f1d419657df" providerId="AD" clId="Web-{54017CAF-CF46-0F8F-EC1E-4EEB6263660B}" dt="2023-06-22T15:12:39.910" v="300" actId="14100"/>
          <ac:spMkLst>
            <pc:docMk/>
            <pc:sldMk cId="4209511884" sldId="887"/>
            <ac:spMk id="4" creationId="{C0F0D7EE-F01B-4FD6-9C19-BE0381A9D4AE}"/>
          </ac:spMkLst>
        </pc:spChg>
        <pc:spChg chg="mod">
          <ac:chgData name="Cameron, Donald" userId="S::dcameron@qa.com::bb530afb-d76a-48dc-8f54-1f1d419657df" providerId="AD" clId="Web-{54017CAF-CF46-0F8F-EC1E-4EEB6263660B}" dt="2023-06-23T09:48:45.148" v="978"/>
          <ac:spMkLst>
            <pc:docMk/>
            <pc:sldMk cId="4209511884" sldId="887"/>
            <ac:spMk id="15" creationId="{810863A9-7361-CD9E-5571-E6090ADE808F}"/>
          </ac:spMkLst>
        </pc:spChg>
        <pc:spChg chg="mod">
          <ac:chgData name="Cameron, Donald" userId="S::dcameron@qa.com::bb530afb-d76a-48dc-8f54-1f1d419657df" providerId="AD" clId="Web-{54017CAF-CF46-0F8F-EC1E-4EEB6263660B}" dt="2023-06-23T08:16:06.928" v="344" actId="1076"/>
          <ac:spMkLst>
            <pc:docMk/>
            <pc:sldMk cId="4209511884" sldId="887"/>
            <ac:spMk id="23" creationId="{A41D0D3C-D870-0E86-C48C-E43959F48E69}"/>
          </ac:spMkLst>
        </pc:spChg>
        <pc:grpChg chg="add del mod">
          <ac:chgData name="Cameron, Donald" userId="S::dcameron@qa.com::bb530afb-d76a-48dc-8f54-1f1d419657df" providerId="AD" clId="Web-{54017CAF-CF46-0F8F-EC1E-4EEB6263660B}" dt="2023-06-23T08:15:31.786" v="339" actId="1076"/>
          <ac:grpSpMkLst>
            <pc:docMk/>
            <pc:sldMk cId="4209511884" sldId="887"/>
            <ac:grpSpMk id="3" creationId="{C39BC4F5-8729-DECB-CF27-BACB72440A56}"/>
          </ac:grpSpMkLst>
        </pc:grpChg>
        <pc:picChg chg="del">
          <ac:chgData name="Cameron, Donald" userId="S::dcameron@qa.com::bb530afb-d76a-48dc-8f54-1f1d419657df" providerId="AD" clId="Web-{54017CAF-CF46-0F8F-EC1E-4EEB6263660B}" dt="2023-06-22T15:11:26.908" v="264"/>
          <ac:picMkLst>
            <pc:docMk/>
            <pc:sldMk cId="4209511884" sldId="887"/>
            <ac:picMk id="6" creationId="{6AF09CB5-0ADE-1B3B-C44A-342A629B11B4}"/>
          </ac:picMkLst>
        </pc:picChg>
        <pc:extLst>
          <p:ext xmlns:p="http://schemas.openxmlformats.org/presentationml/2006/main" uri="{D6D511B9-2390-475A-947B-AFAB55BFBCF1}">
            <pc226:cmChg xmlns:pc226="http://schemas.microsoft.com/office/powerpoint/2022/06/main/command" chg="del">
              <pc226:chgData name="Cameron, Donald" userId="S::dcameron@qa.com::bb530afb-d76a-48dc-8f54-1f1d419657df" providerId="AD" clId="Web-{54017CAF-CF46-0F8F-EC1E-4EEB6263660B}" dt="2023-06-22T14:56:10.442" v="124"/>
              <pc2:cmMkLst xmlns:pc2="http://schemas.microsoft.com/office/powerpoint/2019/9/main/command">
                <pc:docMk/>
                <pc:sldMk cId="4209511884" sldId="887"/>
                <pc2:cmMk id="{1F81820A-F877-4955-833E-33AB7E29951C}"/>
              </pc2:cmMkLst>
            </pc226:cmChg>
          </p:ext>
        </pc:extLst>
      </pc:sldChg>
      <pc:sldChg chg="modSp">
        <pc:chgData name="Cameron, Donald" userId="S::dcameron@qa.com::bb530afb-d76a-48dc-8f54-1f1d419657df" providerId="AD" clId="Web-{54017CAF-CF46-0F8F-EC1E-4EEB6263660B}" dt="2023-06-23T10:38:22.289" v="1057"/>
        <pc:sldMkLst>
          <pc:docMk/>
          <pc:sldMk cId="938684213" sldId="888"/>
        </pc:sldMkLst>
        <pc:picChg chg="mod">
          <ac:chgData name="Cameron, Donald" userId="S::dcameron@qa.com::bb530afb-d76a-48dc-8f54-1f1d419657df" providerId="AD" clId="Web-{54017CAF-CF46-0F8F-EC1E-4EEB6263660B}" dt="2023-06-23T10:38:22.289" v="1057"/>
          <ac:picMkLst>
            <pc:docMk/>
            <pc:sldMk cId="938684213" sldId="888"/>
            <ac:picMk id="6" creationId="{22FB209A-8218-D382-B2D3-C0887F979686}"/>
          </ac:picMkLst>
        </pc:picChg>
        <pc:picChg chg="mod">
          <ac:chgData name="Cameron, Donald" userId="S::dcameron@qa.com::bb530afb-d76a-48dc-8f54-1f1d419657df" providerId="AD" clId="Web-{54017CAF-CF46-0F8F-EC1E-4EEB6263660B}" dt="2023-06-23T10:38:16.398" v="1056"/>
          <ac:picMkLst>
            <pc:docMk/>
            <pc:sldMk cId="938684213" sldId="888"/>
            <ac:picMk id="10" creationId="{7DCCCEFB-1F03-B18F-C1C1-7621D17C8980}"/>
          </ac:picMkLst>
        </pc:picChg>
      </pc:sldChg>
      <pc:sldChg chg="addSp delSp modSp mod modClrScheme chgLayout">
        <pc:chgData name="Cameron, Donald" userId="S::dcameron@qa.com::bb530afb-d76a-48dc-8f54-1f1d419657df" providerId="AD" clId="Web-{54017CAF-CF46-0F8F-EC1E-4EEB6263660B}" dt="2023-06-23T09:04:58.983" v="769"/>
        <pc:sldMkLst>
          <pc:docMk/>
          <pc:sldMk cId="3986364900" sldId="889"/>
        </pc:sldMkLst>
        <pc:spChg chg="mod ord">
          <ac:chgData name="Cameron, Donald" userId="S::dcameron@qa.com::bb530afb-d76a-48dc-8f54-1f1d419657df" providerId="AD" clId="Web-{54017CAF-CF46-0F8F-EC1E-4EEB6263660B}" dt="2023-06-23T09:04:58.983" v="769"/>
          <ac:spMkLst>
            <pc:docMk/>
            <pc:sldMk cId="3986364900" sldId="889"/>
            <ac:spMk id="3" creationId="{00000000-0000-0000-0000-000000000000}"/>
          </ac:spMkLst>
        </pc:spChg>
        <pc:spChg chg="mod ord">
          <ac:chgData name="Cameron, Donald" userId="S::dcameron@qa.com::bb530afb-d76a-48dc-8f54-1f1d419657df" providerId="AD" clId="Web-{54017CAF-CF46-0F8F-EC1E-4EEB6263660B}" dt="2023-06-23T09:04:58.983" v="769"/>
          <ac:spMkLst>
            <pc:docMk/>
            <pc:sldMk cId="3986364900" sldId="889"/>
            <ac:spMk id="4" creationId="{9093C21C-EE3E-4D75-B78A-7995ADAB7501}"/>
          </ac:spMkLst>
        </pc:spChg>
        <pc:spChg chg="add del mod">
          <ac:chgData name="Cameron, Donald" userId="S::dcameron@qa.com::bb530afb-d76a-48dc-8f54-1f1d419657df" providerId="AD" clId="Web-{54017CAF-CF46-0F8F-EC1E-4EEB6263660B}" dt="2023-06-23T09:04:58.983" v="769"/>
          <ac:spMkLst>
            <pc:docMk/>
            <pc:sldMk cId="3986364900" sldId="889"/>
            <ac:spMk id="10" creationId="{F004824B-99E8-19AE-AAA5-FE3ADFFC7094}"/>
          </ac:spMkLst>
        </pc:spChg>
        <pc:picChg chg="mod">
          <ac:chgData name="Cameron, Donald" userId="S::dcameron@qa.com::bb530afb-d76a-48dc-8f54-1f1d419657df" providerId="AD" clId="Web-{54017CAF-CF46-0F8F-EC1E-4EEB6263660B}" dt="2023-06-23T09:04:58.983" v="769"/>
          <ac:picMkLst>
            <pc:docMk/>
            <pc:sldMk cId="3986364900" sldId="889"/>
            <ac:picMk id="5" creationId="{D6862876-FD0F-422E-7434-3E7CF5CA7437}"/>
          </ac:picMkLst>
        </pc:picChg>
      </pc:sldChg>
      <pc:sldChg chg="modSp delCm">
        <pc:chgData name="Cameron, Donald" userId="S::dcameron@qa.com::bb530afb-d76a-48dc-8f54-1f1d419657df" providerId="AD" clId="Web-{54017CAF-CF46-0F8F-EC1E-4EEB6263660B}" dt="2023-06-23T09:47:20.849" v="968"/>
        <pc:sldMkLst>
          <pc:docMk/>
          <pc:sldMk cId="211903856" sldId="890"/>
        </pc:sldMkLst>
        <pc:spChg chg="mod">
          <ac:chgData name="Cameron, Donald" userId="S::dcameron@qa.com::bb530afb-d76a-48dc-8f54-1f1d419657df" providerId="AD" clId="Web-{54017CAF-CF46-0F8F-EC1E-4EEB6263660B}" dt="2023-06-23T09:47:20.849" v="968"/>
          <ac:spMkLst>
            <pc:docMk/>
            <pc:sldMk cId="211903856" sldId="890"/>
            <ac:spMk id="3" creationId="{A62C32CC-F743-072D-3223-F2C18E32D97D}"/>
          </ac:spMkLst>
        </pc:spChg>
        <pc:spChg chg="mod">
          <ac:chgData name="Cameron, Donald" userId="S::dcameron@qa.com::bb530afb-d76a-48dc-8f54-1f1d419657df" providerId="AD" clId="Web-{54017CAF-CF46-0F8F-EC1E-4EEB6263660B}" dt="2023-06-22T15:15:47.931" v="314" actId="20577"/>
          <ac:spMkLst>
            <pc:docMk/>
            <pc:sldMk cId="211903856" sldId="890"/>
            <ac:spMk id="4" creationId="{C0F0D7EE-F01B-4FD6-9C19-BE0381A9D4AE}"/>
          </ac:spMkLst>
        </pc:spChg>
        <pc:spChg chg="mod">
          <ac:chgData name="Cameron, Donald" userId="S::dcameron@qa.com::bb530afb-d76a-48dc-8f54-1f1d419657df" providerId="AD" clId="Web-{54017CAF-CF46-0F8F-EC1E-4EEB6263660B}" dt="2023-06-23T08:14:51.908" v="334" actId="1076"/>
          <ac:spMkLst>
            <pc:docMk/>
            <pc:sldMk cId="211903856" sldId="890"/>
            <ac:spMk id="6" creationId="{CA0F85BC-8C91-4935-0B42-503966D3C8E6}"/>
          </ac:spMkLst>
        </pc:spChg>
        <pc:spChg chg="mod">
          <ac:chgData name="Cameron, Donald" userId="S::dcameron@qa.com::bb530afb-d76a-48dc-8f54-1f1d419657df" providerId="AD" clId="Web-{54017CAF-CF46-0F8F-EC1E-4EEB6263660B}" dt="2023-06-23T09:47:17.552" v="967"/>
          <ac:spMkLst>
            <pc:docMk/>
            <pc:sldMk cId="211903856" sldId="890"/>
            <ac:spMk id="15" creationId="{810863A9-7361-CD9E-5571-E6090ADE808F}"/>
          </ac:spMkLst>
        </pc:spChg>
        <pc:extLst>
          <p:ext xmlns:p="http://schemas.openxmlformats.org/presentationml/2006/main" uri="{D6D511B9-2390-475A-947B-AFAB55BFBCF1}">
            <pc226:cmChg xmlns:pc226="http://schemas.microsoft.com/office/powerpoint/2022/06/main/command" chg="del">
              <pc226:chgData name="Cameron, Donald" userId="S::dcameron@qa.com::bb530afb-d76a-48dc-8f54-1f1d419657df" providerId="AD" clId="Web-{54017CAF-CF46-0F8F-EC1E-4EEB6263660B}" dt="2023-06-22T15:15:12.930" v="306"/>
              <pc2:cmMkLst xmlns:pc2="http://schemas.microsoft.com/office/powerpoint/2019/9/main/command">
                <pc:docMk/>
                <pc:sldMk cId="211903856" sldId="890"/>
                <pc2:cmMk id="{835EDC49-E26A-49E2-B157-6A954BF2E77F}"/>
              </pc2:cmMkLst>
            </pc226:cmChg>
          </p:ext>
        </pc:extLst>
      </pc:sldChg>
      <pc:sldChg chg="delSp modSp">
        <pc:chgData name="Cameron, Donald" userId="S::dcameron@qa.com::bb530afb-d76a-48dc-8f54-1f1d419657df" providerId="AD" clId="Web-{54017CAF-CF46-0F8F-EC1E-4EEB6263660B}" dt="2023-06-23T10:37:48.554" v="1055"/>
        <pc:sldMkLst>
          <pc:docMk/>
          <pc:sldMk cId="3270849107" sldId="891"/>
        </pc:sldMkLst>
        <pc:spChg chg="mod">
          <ac:chgData name="Cameron, Donald" userId="S::dcameron@qa.com::bb530afb-d76a-48dc-8f54-1f1d419657df" providerId="AD" clId="Web-{54017CAF-CF46-0F8F-EC1E-4EEB6263660B}" dt="2023-06-23T09:47:36.068" v="969"/>
          <ac:spMkLst>
            <pc:docMk/>
            <pc:sldMk cId="3270849107" sldId="891"/>
            <ac:spMk id="3" creationId="{BE6D7F19-A668-DB95-0474-59F8B5686E32}"/>
          </ac:spMkLst>
        </pc:spChg>
        <pc:spChg chg="mod">
          <ac:chgData name="Cameron, Donald" userId="S::dcameron@qa.com::bb530afb-d76a-48dc-8f54-1f1d419657df" providerId="AD" clId="Web-{54017CAF-CF46-0F8F-EC1E-4EEB6263660B}" dt="2023-06-23T08:19:03.719" v="377" actId="20577"/>
          <ac:spMkLst>
            <pc:docMk/>
            <pc:sldMk cId="3270849107" sldId="891"/>
            <ac:spMk id="4" creationId="{C0F0D7EE-F01B-4FD6-9C19-BE0381A9D4AE}"/>
          </ac:spMkLst>
        </pc:spChg>
        <pc:spChg chg="mod">
          <ac:chgData name="Cameron, Donald" userId="S::dcameron@qa.com::bb530afb-d76a-48dc-8f54-1f1d419657df" providerId="AD" clId="Web-{54017CAF-CF46-0F8F-EC1E-4EEB6263660B}" dt="2023-06-23T09:47:43.928" v="970"/>
          <ac:spMkLst>
            <pc:docMk/>
            <pc:sldMk cId="3270849107" sldId="891"/>
            <ac:spMk id="6" creationId="{6E878FA5-6490-79CA-3666-D8B614D10242}"/>
          </ac:spMkLst>
        </pc:spChg>
        <pc:spChg chg="mod">
          <ac:chgData name="Cameron, Donald" userId="S::dcameron@qa.com::bb530afb-d76a-48dc-8f54-1f1d419657df" providerId="AD" clId="Web-{54017CAF-CF46-0F8F-EC1E-4EEB6263660B}" dt="2023-06-23T09:48:22.960" v="977" actId="20577"/>
          <ac:spMkLst>
            <pc:docMk/>
            <pc:sldMk cId="3270849107" sldId="891"/>
            <ac:spMk id="7" creationId="{FD051A8C-33C8-8190-22AB-825CCE762830}"/>
          </ac:spMkLst>
        </pc:spChg>
        <pc:spChg chg="del">
          <ac:chgData name="Cameron, Donald" userId="S::dcameron@qa.com::bb530afb-d76a-48dc-8f54-1f1d419657df" providerId="AD" clId="Web-{54017CAF-CF46-0F8F-EC1E-4EEB6263660B}" dt="2023-06-23T08:18:19.092" v="366"/>
          <ac:spMkLst>
            <pc:docMk/>
            <pc:sldMk cId="3270849107" sldId="891"/>
            <ac:spMk id="12" creationId="{F39252EE-F421-25A3-58A5-E2DEC731AC50}"/>
          </ac:spMkLst>
        </pc:spChg>
        <pc:picChg chg="mod">
          <ac:chgData name="Cameron, Donald" userId="S::dcameron@qa.com::bb530afb-d76a-48dc-8f54-1f1d419657df" providerId="AD" clId="Web-{54017CAF-CF46-0F8F-EC1E-4EEB6263660B}" dt="2023-06-23T10:37:48.554" v="1055"/>
          <ac:picMkLst>
            <pc:docMk/>
            <pc:sldMk cId="3270849107" sldId="891"/>
            <ac:picMk id="13" creationId="{767BEBE7-C72D-C322-E462-9AAFABC64F2E}"/>
          </ac:picMkLst>
        </pc:picChg>
      </pc:sldChg>
      <pc:sldChg chg="modSp">
        <pc:chgData name="Cameron, Donald" userId="S::dcameron@qa.com::bb530afb-d76a-48dc-8f54-1f1d419657df" providerId="AD" clId="Web-{54017CAF-CF46-0F8F-EC1E-4EEB6263660B}" dt="2023-06-23T09:23:23.343" v="966"/>
        <pc:sldMkLst>
          <pc:docMk/>
          <pc:sldMk cId="4164716844" sldId="892"/>
        </pc:sldMkLst>
        <pc:spChg chg="mod">
          <ac:chgData name="Cameron, Donald" userId="S::dcameron@qa.com::bb530afb-d76a-48dc-8f54-1f1d419657df" providerId="AD" clId="Web-{54017CAF-CF46-0F8F-EC1E-4EEB6263660B}" dt="2023-06-23T09:23:20.655" v="965"/>
          <ac:spMkLst>
            <pc:docMk/>
            <pc:sldMk cId="4164716844" sldId="892"/>
            <ac:spMk id="3" creationId="{A62C32CC-F743-072D-3223-F2C18E32D97D}"/>
          </ac:spMkLst>
        </pc:spChg>
        <pc:spChg chg="mod">
          <ac:chgData name="Cameron, Donald" userId="S::dcameron@qa.com::bb530afb-d76a-48dc-8f54-1f1d419657df" providerId="AD" clId="Web-{54017CAF-CF46-0F8F-EC1E-4EEB6263660B}" dt="2023-06-23T08:22:14.980" v="411" actId="20577"/>
          <ac:spMkLst>
            <pc:docMk/>
            <pc:sldMk cId="4164716844" sldId="892"/>
            <ac:spMk id="4" creationId="{C0F0D7EE-F01B-4FD6-9C19-BE0381A9D4AE}"/>
          </ac:spMkLst>
        </pc:spChg>
        <pc:spChg chg="mod">
          <ac:chgData name="Cameron, Donald" userId="S::dcameron@qa.com::bb530afb-d76a-48dc-8f54-1f1d419657df" providerId="AD" clId="Web-{54017CAF-CF46-0F8F-EC1E-4EEB6263660B}" dt="2023-06-23T08:20:33.381" v="398" actId="1076"/>
          <ac:spMkLst>
            <pc:docMk/>
            <pc:sldMk cId="4164716844" sldId="892"/>
            <ac:spMk id="6" creationId="{82078B7E-7944-AEC3-778C-43482B5F2416}"/>
          </ac:spMkLst>
        </pc:spChg>
        <pc:spChg chg="mod">
          <ac:chgData name="Cameron, Donald" userId="S::dcameron@qa.com::bb530afb-d76a-48dc-8f54-1f1d419657df" providerId="AD" clId="Web-{54017CAF-CF46-0F8F-EC1E-4EEB6263660B}" dt="2023-06-23T09:23:23.343" v="966"/>
          <ac:spMkLst>
            <pc:docMk/>
            <pc:sldMk cId="4164716844" sldId="892"/>
            <ac:spMk id="15" creationId="{810863A9-7361-CD9E-5571-E6090ADE808F}"/>
          </ac:spMkLst>
        </pc:spChg>
      </pc:sldChg>
      <pc:sldChg chg="addSp delSp modSp mod modClrScheme chgLayout">
        <pc:chgData name="Cameron, Donald" userId="S::dcameron@qa.com::bb530afb-d76a-48dc-8f54-1f1d419657df" providerId="AD" clId="Web-{54017CAF-CF46-0F8F-EC1E-4EEB6263660B}" dt="2023-06-23T09:06:13.159" v="772"/>
        <pc:sldMkLst>
          <pc:docMk/>
          <pc:sldMk cId="2815125556" sldId="893"/>
        </pc:sldMkLst>
        <pc:spChg chg="mod ord">
          <ac:chgData name="Cameron, Donald" userId="S::dcameron@qa.com::bb530afb-d76a-48dc-8f54-1f1d419657df" providerId="AD" clId="Web-{54017CAF-CF46-0F8F-EC1E-4EEB6263660B}" dt="2023-06-23T09:06:13.159" v="772"/>
          <ac:spMkLst>
            <pc:docMk/>
            <pc:sldMk cId="2815125556" sldId="893"/>
            <ac:spMk id="3" creationId="{00000000-0000-0000-0000-000000000000}"/>
          </ac:spMkLst>
        </pc:spChg>
        <pc:spChg chg="mod ord">
          <ac:chgData name="Cameron, Donald" userId="S::dcameron@qa.com::bb530afb-d76a-48dc-8f54-1f1d419657df" providerId="AD" clId="Web-{54017CAF-CF46-0F8F-EC1E-4EEB6263660B}" dt="2023-06-23T09:06:13.159" v="772"/>
          <ac:spMkLst>
            <pc:docMk/>
            <pc:sldMk cId="2815125556" sldId="893"/>
            <ac:spMk id="4" creationId="{9093C21C-EE3E-4D75-B78A-7995ADAB7501}"/>
          </ac:spMkLst>
        </pc:spChg>
        <pc:spChg chg="add del mod">
          <ac:chgData name="Cameron, Donald" userId="S::dcameron@qa.com::bb530afb-d76a-48dc-8f54-1f1d419657df" providerId="AD" clId="Web-{54017CAF-CF46-0F8F-EC1E-4EEB6263660B}" dt="2023-06-23T09:06:13.159" v="772"/>
          <ac:spMkLst>
            <pc:docMk/>
            <pc:sldMk cId="2815125556" sldId="893"/>
            <ac:spMk id="11" creationId="{E791D28F-B40B-E154-1F1C-BBD128FE7A34}"/>
          </ac:spMkLst>
        </pc:spChg>
        <pc:picChg chg="mod">
          <ac:chgData name="Cameron, Donald" userId="S::dcameron@qa.com::bb530afb-d76a-48dc-8f54-1f1d419657df" providerId="AD" clId="Web-{54017CAF-CF46-0F8F-EC1E-4EEB6263660B}" dt="2023-06-23T09:06:13.159" v="772"/>
          <ac:picMkLst>
            <pc:docMk/>
            <pc:sldMk cId="2815125556" sldId="893"/>
            <ac:picMk id="6" creationId="{87E402FA-AF19-01D5-EC0E-864D09978CAA}"/>
          </ac:picMkLst>
        </pc:picChg>
      </pc:sldChg>
      <pc:sldChg chg="del">
        <pc:chgData name="Cameron, Donald" userId="S::dcameron@qa.com::bb530afb-d76a-48dc-8f54-1f1d419657df" providerId="AD" clId="Web-{54017CAF-CF46-0F8F-EC1E-4EEB6263660B}" dt="2023-06-22T14:58:33.619" v="170"/>
        <pc:sldMkLst>
          <pc:docMk/>
          <pc:sldMk cId="215686079" sldId="894"/>
        </pc:sldMkLst>
      </pc:sldChg>
      <pc:sldChg chg="addSp delSp modSp">
        <pc:chgData name="Cameron, Donald" userId="S::dcameron@qa.com::bb530afb-d76a-48dc-8f54-1f1d419657df" providerId="AD" clId="Web-{54017CAF-CF46-0F8F-EC1E-4EEB6263660B}" dt="2023-06-23T10:37:37.132" v="1054"/>
        <pc:sldMkLst>
          <pc:docMk/>
          <pc:sldMk cId="4168895423" sldId="895"/>
        </pc:sldMkLst>
        <pc:spChg chg="mod">
          <ac:chgData name="Cameron, Donald" userId="S::dcameron@qa.com::bb530afb-d76a-48dc-8f54-1f1d419657df" providerId="AD" clId="Web-{54017CAF-CF46-0F8F-EC1E-4EEB6263660B}" dt="2023-06-23T08:31:24.995" v="483" actId="1076"/>
          <ac:spMkLst>
            <pc:docMk/>
            <pc:sldMk cId="4168895423" sldId="895"/>
            <ac:spMk id="3" creationId="{AD96D38F-D9BE-E827-FD7F-E99B3DDE4CB3}"/>
          </ac:spMkLst>
        </pc:spChg>
        <pc:spChg chg="mod">
          <ac:chgData name="Cameron, Donald" userId="S::dcameron@qa.com::bb530afb-d76a-48dc-8f54-1f1d419657df" providerId="AD" clId="Web-{54017CAF-CF46-0F8F-EC1E-4EEB6263660B}" dt="2023-06-23T08:23:14.249" v="422" actId="20577"/>
          <ac:spMkLst>
            <pc:docMk/>
            <pc:sldMk cId="4168895423" sldId="895"/>
            <ac:spMk id="4" creationId="{C0F0D7EE-F01B-4FD6-9C19-BE0381A9D4AE}"/>
          </ac:spMkLst>
        </pc:spChg>
        <pc:spChg chg="add mod">
          <ac:chgData name="Cameron, Donald" userId="S::dcameron@qa.com::bb530afb-d76a-48dc-8f54-1f1d419657df" providerId="AD" clId="Web-{54017CAF-CF46-0F8F-EC1E-4EEB6263660B}" dt="2023-06-23T09:23:15.530" v="962"/>
          <ac:spMkLst>
            <pc:docMk/>
            <pc:sldMk cId="4168895423" sldId="895"/>
            <ac:spMk id="6" creationId="{364A350B-F86A-5449-0ABF-3E59225E9F06}"/>
          </ac:spMkLst>
        </pc:spChg>
        <pc:spChg chg="add del mod">
          <ac:chgData name="Cameron, Donald" userId="S::dcameron@qa.com::bb530afb-d76a-48dc-8f54-1f1d419657df" providerId="AD" clId="Web-{54017CAF-CF46-0F8F-EC1E-4EEB6263660B}" dt="2023-06-23T08:24:40.301" v="437"/>
          <ac:spMkLst>
            <pc:docMk/>
            <pc:sldMk cId="4168895423" sldId="895"/>
            <ac:spMk id="8" creationId="{75A8DC47-0613-1B28-BE6F-942D1623E2FB}"/>
          </ac:spMkLst>
        </pc:spChg>
        <pc:spChg chg="add mod">
          <ac:chgData name="Cameron, Donald" userId="S::dcameron@qa.com::bb530afb-d76a-48dc-8f54-1f1d419657df" providerId="AD" clId="Web-{54017CAF-CF46-0F8F-EC1E-4EEB6263660B}" dt="2023-06-23T09:23:15.561" v="963"/>
          <ac:spMkLst>
            <pc:docMk/>
            <pc:sldMk cId="4168895423" sldId="895"/>
            <ac:spMk id="9" creationId="{9C211CB9-331F-918C-AEC4-8D87E7891A17}"/>
          </ac:spMkLst>
        </pc:spChg>
        <pc:spChg chg="mod ord">
          <ac:chgData name="Cameron, Donald" userId="S::dcameron@qa.com::bb530afb-d76a-48dc-8f54-1f1d419657df" providerId="AD" clId="Web-{54017CAF-CF46-0F8F-EC1E-4EEB6263660B}" dt="2023-06-23T09:23:15.592" v="964"/>
          <ac:spMkLst>
            <pc:docMk/>
            <pc:sldMk cId="4168895423" sldId="895"/>
            <ac:spMk id="10" creationId="{2A387079-4A31-29B7-3DFD-8302CF1D9B6B}"/>
          </ac:spMkLst>
        </pc:spChg>
        <pc:spChg chg="mod">
          <ac:chgData name="Cameron, Donald" userId="S::dcameron@qa.com::bb530afb-d76a-48dc-8f54-1f1d419657df" providerId="AD" clId="Web-{54017CAF-CF46-0F8F-EC1E-4EEB6263660B}" dt="2023-06-23T09:23:15.499" v="961"/>
          <ac:spMkLst>
            <pc:docMk/>
            <pc:sldMk cId="4168895423" sldId="895"/>
            <ac:spMk id="15" creationId="{810863A9-7361-CD9E-5571-E6090ADE808F}"/>
          </ac:spMkLst>
        </pc:spChg>
        <pc:picChg chg="mod">
          <ac:chgData name="Cameron, Donald" userId="S::dcameron@qa.com::bb530afb-d76a-48dc-8f54-1f1d419657df" providerId="AD" clId="Web-{54017CAF-CF46-0F8F-EC1E-4EEB6263660B}" dt="2023-06-23T10:37:37.132" v="1054"/>
          <ac:picMkLst>
            <pc:docMk/>
            <pc:sldMk cId="4168895423" sldId="895"/>
            <ac:picMk id="7" creationId="{46913773-71E6-8635-ECB0-FF878B6A0D40}"/>
          </ac:picMkLst>
        </pc:picChg>
        <pc:picChg chg="mod">
          <ac:chgData name="Cameron, Donald" userId="S::dcameron@qa.com::bb530afb-d76a-48dc-8f54-1f1d419657df" providerId="AD" clId="Web-{54017CAF-CF46-0F8F-EC1E-4EEB6263660B}" dt="2023-06-23T08:30:59.978" v="482"/>
          <ac:picMkLst>
            <pc:docMk/>
            <pc:sldMk cId="4168895423" sldId="895"/>
            <ac:picMk id="36" creationId="{1BCE4A69-1C29-2CB8-C685-2EDE9ECAB4DD}"/>
          </ac:picMkLst>
        </pc:picChg>
        <pc:cxnChg chg="mod">
          <ac:chgData name="Cameron, Donald" userId="S::dcameron@qa.com::bb530afb-d76a-48dc-8f54-1f1d419657df" providerId="AD" clId="Web-{54017CAF-CF46-0F8F-EC1E-4EEB6263660B}" dt="2023-06-23T08:26:20.384" v="465" actId="1076"/>
          <ac:cxnSpMkLst>
            <pc:docMk/>
            <pc:sldMk cId="4168895423" sldId="895"/>
            <ac:cxnSpMk id="23" creationId="{220BEB38-03F3-1D3C-65F3-DE7011F478D3}"/>
          </ac:cxnSpMkLst>
        </pc:cxnChg>
      </pc:sldChg>
      <pc:sldChg chg="addSp delSp modSp">
        <pc:chgData name="Cameron, Donald" userId="S::dcameron@qa.com::bb530afb-d76a-48dc-8f54-1f1d419657df" providerId="AD" clId="Web-{54017CAF-CF46-0F8F-EC1E-4EEB6263660B}" dt="2023-06-23T10:37:29.553" v="1053"/>
        <pc:sldMkLst>
          <pc:docMk/>
          <pc:sldMk cId="836623243" sldId="896"/>
        </pc:sldMkLst>
        <pc:spChg chg="mod">
          <ac:chgData name="Cameron, Donald" userId="S::dcameron@qa.com::bb530afb-d76a-48dc-8f54-1f1d419657df" providerId="AD" clId="Web-{54017CAF-CF46-0F8F-EC1E-4EEB6263660B}" dt="2023-06-23T08:39:53.445" v="596" actId="1076"/>
          <ac:spMkLst>
            <pc:docMk/>
            <pc:sldMk cId="836623243" sldId="896"/>
            <ac:spMk id="3" creationId="{67FCBEAA-F836-7D38-A246-5AC297893477}"/>
          </ac:spMkLst>
        </pc:spChg>
        <pc:spChg chg="mod">
          <ac:chgData name="Cameron, Donald" userId="S::dcameron@qa.com::bb530afb-d76a-48dc-8f54-1f1d419657df" providerId="AD" clId="Web-{54017CAF-CF46-0F8F-EC1E-4EEB6263660B}" dt="2023-06-23T08:39:07.302" v="590" actId="20577"/>
          <ac:spMkLst>
            <pc:docMk/>
            <pc:sldMk cId="836623243" sldId="896"/>
            <ac:spMk id="4" creationId="{C0F0D7EE-F01B-4FD6-9C19-BE0381A9D4AE}"/>
          </ac:spMkLst>
        </pc:spChg>
        <pc:spChg chg="add del mod">
          <ac:chgData name="Cameron, Donald" userId="S::dcameron@qa.com::bb530afb-d76a-48dc-8f54-1f1d419657df" providerId="AD" clId="Web-{54017CAF-CF46-0F8F-EC1E-4EEB6263660B}" dt="2023-06-23T08:33:01.125" v="496"/>
          <ac:spMkLst>
            <pc:docMk/>
            <pc:sldMk cId="836623243" sldId="896"/>
            <ac:spMk id="7" creationId="{600802D4-351C-2D22-000D-71B0906FC678}"/>
          </ac:spMkLst>
        </pc:spChg>
        <pc:spChg chg="add mod">
          <ac:chgData name="Cameron, Donald" userId="S::dcameron@qa.com::bb530afb-d76a-48dc-8f54-1f1d419657df" providerId="AD" clId="Web-{54017CAF-CF46-0F8F-EC1E-4EEB6263660B}" dt="2023-06-23T09:22:57.294" v="958"/>
          <ac:spMkLst>
            <pc:docMk/>
            <pc:sldMk cId="836623243" sldId="896"/>
            <ac:spMk id="8" creationId="{05AD3838-7FDF-0B52-76DA-06CD95294A50}"/>
          </ac:spMkLst>
        </pc:spChg>
        <pc:spChg chg="mod ord">
          <ac:chgData name="Cameron, Donald" userId="S::dcameron@qa.com::bb530afb-d76a-48dc-8f54-1f1d419657df" providerId="AD" clId="Web-{54017CAF-CF46-0F8F-EC1E-4EEB6263660B}" dt="2023-06-23T09:22:57.341" v="959"/>
          <ac:spMkLst>
            <pc:docMk/>
            <pc:sldMk cId="836623243" sldId="896"/>
            <ac:spMk id="10" creationId="{2A387079-4A31-29B7-3DFD-8302CF1D9B6B}"/>
          </ac:spMkLst>
        </pc:spChg>
        <pc:spChg chg="mod">
          <ac:chgData name="Cameron, Donald" userId="S::dcameron@qa.com::bb530afb-d76a-48dc-8f54-1f1d419657df" providerId="AD" clId="Web-{54017CAF-CF46-0F8F-EC1E-4EEB6263660B}" dt="2023-06-23T08:39:58.383" v="597" actId="1076"/>
          <ac:spMkLst>
            <pc:docMk/>
            <pc:sldMk cId="836623243" sldId="896"/>
            <ac:spMk id="11" creationId="{7E6545A8-F0C8-E118-005E-941219BF30E9}"/>
          </ac:spMkLst>
        </pc:spChg>
        <pc:spChg chg="add mod">
          <ac:chgData name="Cameron, Donald" userId="S::dcameron@qa.com::bb530afb-d76a-48dc-8f54-1f1d419657df" providerId="AD" clId="Web-{54017CAF-CF46-0F8F-EC1E-4EEB6263660B}" dt="2023-06-23T09:23:03.154" v="960"/>
          <ac:spMkLst>
            <pc:docMk/>
            <pc:sldMk cId="836623243" sldId="896"/>
            <ac:spMk id="12" creationId="{CAB727CE-44F6-1D81-4F3B-6644EEC59C5B}"/>
          </ac:spMkLst>
        </pc:spChg>
        <pc:spChg chg="mod ord">
          <ac:chgData name="Cameron, Donald" userId="S::dcameron@qa.com::bb530afb-d76a-48dc-8f54-1f1d419657df" providerId="AD" clId="Web-{54017CAF-CF46-0F8F-EC1E-4EEB6263660B}" dt="2023-06-23T08:37:06.514" v="569"/>
          <ac:spMkLst>
            <pc:docMk/>
            <pc:sldMk cId="836623243" sldId="896"/>
            <ac:spMk id="13" creationId="{71C9E54B-A4E6-8F06-B7E9-0157CC420BD4}"/>
          </ac:spMkLst>
        </pc:spChg>
        <pc:spChg chg="mod">
          <ac:chgData name="Cameron, Donald" userId="S::dcameron@qa.com::bb530afb-d76a-48dc-8f54-1f1d419657df" providerId="AD" clId="Web-{54017CAF-CF46-0F8F-EC1E-4EEB6263660B}" dt="2023-06-23T09:22:57.263" v="957"/>
          <ac:spMkLst>
            <pc:docMk/>
            <pc:sldMk cId="836623243" sldId="896"/>
            <ac:spMk id="15" creationId="{810863A9-7361-CD9E-5571-E6090ADE808F}"/>
          </ac:spMkLst>
        </pc:spChg>
        <pc:spChg chg="mod">
          <ac:chgData name="Cameron, Donald" userId="S::dcameron@qa.com::bb530afb-d76a-48dc-8f54-1f1d419657df" providerId="AD" clId="Web-{54017CAF-CF46-0F8F-EC1E-4EEB6263660B}" dt="2023-06-23T08:38:21.425" v="583" actId="14100"/>
          <ac:spMkLst>
            <pc:docMk/>
            <pc:sldMk cId="836623243" sldId="896"/>
            <ac:spMk id="19" creationId="{A6DBE197-E22C-F55D-C412-D66DED229317}"/>
          </ac:spMkLst>
        </pc:spChg>
        <pc:spChg chg="mod">
          <ac:chgData name="Cameron, Donald" userId="S::dcameron@qa.com::bb530afb-d76a-48dc-8f54-1f1d419657df" providerId="AD" clId="Web-{54017CAF-CF46-0F8F-EC1E-4EEB6263660B}" dt="2023-06-23T08:38:15.174" v="582" actId="14100"/>
          <ac:spMkLst>
            <pc:docMk/>
            <pc:sldMk cId="836623243" sldId="896"/>
            <ac:spMk id="20" creationId="{6D08D7B8-4BC5-4007-19F1-AC00A5592585}"/>
          </ac:spMkLst>
        </pc:spChg>
        <pc:picChg chg="mod">
          <ac:chgData name="Cameron, Donald" userId="S::dcameron@qa.com::bb530afb-d76a-48dc-8f54-1f1d419657df" providerId="AD" clId="Web-{54017CAF-CF46-0F8F-EC1E-4EEB6263660B}" dt="2023-06-23T08:38:39.269" v="587" actId="1076"/>
          <ac:picMkLst>
            <pc:docMk/>
            <pc:sldMk cId="836623243" sldId="896"/>
            <ac:picMk id="9" creationId="{0F3B4C5E-19BF-F578-2D40-95F51CB111C8}"/>
          </ac:picMkLst>
        </pc:picChg>
        <pc:picChg chg="mod">
          <ac:chgData name="Cameron, Donald" userId="S::dcameron@qa.com::bb530afb-d76a-48dc-8f54-1f1d419657df" providerId="AD" clId="Web-{54017CAF-CF46-0F8F-EC1E-4EEB6263660B}" dt="2023-06-23T10:37:29.553" v="1053"/>
          <ac:picMkLst>
            <pc:docMk/>
            <pc:sldMk cId="836623243" sldId="896"/>
            <ac:picMk id="17" creationId="{4864F86C-CA75-D544-2848-97AA14A524F1}"/>
          </ac:picMkLst>
        </pc:picChg>
        <pc:cxnChg chg="mod">
          <ac:chgData name="Cameron, Donald" userId="S::dcameron@qa.com::bb530afb-d76a-48dc-8f54-1f1d419657df" providerId="AD" clId="Web-{54017CAF-CF46-0F8F-EC1E-4EEB6263660B}" dt="2023-06-23T08:38:35.363" v="586" actId="14100"/>
          <ac:cxnSpMkLst>
            <pc:docMk/>
            <pc:sldMk cId="836623243" sldId="896"/>
            <ac:cxnSpMk id="23" creationId="{220BEB38-03F3-1D3C-65F3-DE7011F478D3}"/>
          </ac:cxnSpMkLst>
        </pc:cxnChg>
        <pc:cxnChg chg="mod ord">
          <ac:chgData name="Cameron, Donald" userId="S::dcameron@qa.com::bb530afb-d76a-48dc-8f54-1f1d419657df" providerId="AD" clId="Web-{54017CAF-CF46-0F8F-EC1E-4EEB6263660B}" dt="2023-06-23T08:40:03.884" v="599" actId="14100"/>
          <ac:cxnSpMkLst>
            <pc:docMk/>
            <pc:sldMk cId="836623243" sldId="896"/>
            <ac:cxnSpMk id="36" creationId="{191C8259-2747-4DA4-7235-BF1E3F1488B2}"/>
          </ac:cxnSpMkLst>
        </pc:cxnChg>
        <pc:cxnChg chg="mod ord">
          <ac:chgData name="Cameron, Donald" userId="S::dcameron@qa.com::bb530afb-d76a-48dc-8f54-1f1d419657df" providerId="AD" clId="Web-{54017CAF-CF46-0F8F-EC1E-4EEB6263660B}" dt="2023-06-23T08:37:53.611" v="577" actId="14100"/>
          <ac:cxnSpMkLst>
            <pc:docMk/>
            <pc:sldMk cId="836623243" sldId="896"/>
            <ac:cxnSpMk id="37" creationId="{CF6EF567-75E1-7DA1-0FB2-13742E698737}"/>
          </ac:cxnSpMkLst>
        </pc:cxnChg>
      </pc:sldChg>
      <pc:sldChg chg="modSp">
        <pc:chgData name="Cameron, Donald" userId="S::dcameron@qa.com::bb530afb-d76a-48dc-8f54-1f1d419657df" providerId="AD" clId="Web-{54017CAF-CF46-0F8F-EC1E-4EEB6263660B}" dt="2023-06-23T09:22:37.731" v="955"/>
        <pc:sldMkLst>
          <pc:docMk/>
          <pc:sldMk cId="538350276" sldId="898"/>
        </pc:sldMkLst>
        <pc:spChg chg="mod">
          <ac:chgData name="Cameron, Donald" userId="S::dcameron@qa.com::bb530afb-d76a-48dc-8f54-1f1d419657df" providerId="AD" clId="Web-{54017CAF-CF46-0F8F-EC1E-4EEB6263660B}" dt="2023-06-23T09:22:37.731" v="955"/>
          <ac:spMkLst>
            <pc:docMk/>
            <pc:sldMk cId="538350276" sldId="898"/>
            <ac:spMk id="3" creationId="{1A5D1C78-5F3B-9480-08C2-0F95AE955D92}"/>
          </ac:spMkLst>
        </pc:spChg>
        <pc:spChg chg="mod">
          <ac:chgData name="Cameron, Donald" userId="S::dcameron@qa.com::bb530afb-d76a-48dc-8f54-1f1d419657df" providerId="AD" clId="Web-{54017CAF-CF46-0F8F-EC1E-4EEB6263660B}" dt="2023-06-23T09:12:35.462" v="861" actId="20577"/>
          <ac:spMkLst>
            <pc:docMk/>
            <pc:sldMk cId="538350276" sldId="898"/>
            <ac:spMk id="4" creationId="{C0F0D7EE-F01B-4FD6-9C19-BE0381A9D4AE}"/>
          </ac:spMkLst>
        </pc:spChg>
        <pc:spChg chg="mod">
          <ac:chgData name="Cameron, Donald" userId="S::dcameron@qa.com::bb530afb-d76a-48dc-8f54-1f1d419657df" providerId="AD" clId="Web-{54017CAF-CF46-0F8F-EC1E-4EEB6263660B}" dt="2023-06-23T09:13:19.824" v="863" actId="1076"/>
          <ac:spMkLst>
            <pc:docMk/>
            <pc:sldMk cId="538350276" sldId="898"/>
            <ac:spMk id="8" creationId="{F01D8ED5-A8CF-0F34-8918-081315FAED58}"/>
          </ac:spMkLst>
        </pc:spChg>
        <pc:cxnChg chg="mod">
          <ac:chgData name="Cameron, Donald" userId="S::dcameron@qa.com::bb530afb-d76a-48dc-8f54-1f1d419657df" providerId="AD" clId="Web-{54017CAF-CF46-0F8F-EC1E-4EEB6263660B}" dt="2023-06-23T09:13:40.091" v="867" actId="14100"/>
          <ac:cxnSpMkLst>
            <pc:docMk/>
            <pc:sldMk cId="538350276" sldId="898"/>
            <ac:cxnSpMk id="7" creationId="{B1FC10AC-FDF6-4431-A2A9-7A9245E2E3FE}"/>
          </ac:cxnSpMkLst>
        </pc:cxnChg>
        <pc:cxnChg chg="mod">
          <ac:chgData name="Cameron, Donald" userId="S::dcameron@qa.com::bb530afb-d76a-48dc-8f54-1f1d419657df" providerId="AD" clId="Web-{54017CAF-CF46-0F8F-EC1E-4EEB6263660B}" dt="2023-06-23T09:13:57.436" v="868" actId="14100"/>
          <ac:cxnSpMkLst>
            <pc:docMk/>
            <pc:sldMk cId="538350276" sldId="898"/>
            <ac:cxnSpMk id="9" creationId="{50250907-ECF5-7D7C-12A5-BB2E5314304D}"/>
          </ac:cxnSpMkLst>
        </pc:cxnChg>
      </pc:sldChg>
      <pc:sldChg chg="modSp">
        <pc:chgData name="Cameron, Donald" userId="S::dcameron@qa.com::bb530afb-d76a-48dc-8f54-1f1d419657df" providerId="AD" clId="Web-{54017CAF-CF46-0F8F-EC1E-4EEB6263660B}" dt="2023-06-23T09:50:45.651" v="997" actId="20577"/>
        <pc:sldMkLst>
          <pc:docMk/>
          <pc:sldMk cId="1727431054" sldId="899"/>
        </pc:sldMkLst>
        <pc:spChg chg="mod">
          <ac:chgData name="Cameron, Donald" userId="S::dcameron@qa.com::bb530afb-d76a-48dc-8f54-1f1d419657df" providerId="AD" clId="Web-{54017CAF-CF46-0F8F-EC1E-4EEB6263660B}" dt="2023-06-23T09:50:34.119" v="993" actId="1076"/>
          <ac:spMkLst>
            <pc:docMk/>
            <pc:sldMk cId="1727431054" sldId="899"/>
            <ac:spMk id="3" creationId="{7849F90D-CE57-709E-9C90-C794F2C96E58}"/>
          </ac:spMkLst>
        </pc:spChg>
        <pc:spChg chg="mod">
          <ac:chgData name="Cameron, Donald" userId="S::dcameron@qa.com::bb530afb-d76a-48dc-8f54-1f1d419657df" providerId="AD" clId="Web-{54017CAF-CF46-0F8F-EC1E-4EEB6263660B}" dt="2023-06-23T09:50:45.651" v="997" actId="20577"/>
          <ac:spMkLst>
            <pc:docMk/>
            <pc:sldMk cId="1727431054" sldId="899"/>
            <ac:spMk id="4" creationId="{C0F0D7EE-F01B-4FD6-9C19-BE0381A9D4AE}"/>
          </ac:spMkLst>
        </pc:spChg>
        <pc:spChg chg="mod">
          <ac:chgData name="Cameron, Donald" userId="S::dcameron@qa.com::bb530afb-d76a-48dc-8f54-1f1d419657df" providerId="AD" clId="Web-{54017CAF-CF46-0F8F-EC1E-4EEB6263660B}" dt="2023-06-23T09:50:39.916" v="995" actId="1076"/>
          <ac:spMkLst>
            <pc:docMk/>
            <pc:sldMk cId="1727431054" sldId="899"/>
            <ac:spMk id="7" creationId="{D8C85CE1-1AE8-9D51-FCAF-5236F9D104A7}"/>
          </ac:spMkLst>
        </pc:spChg>
        <pc:spChg chg="mod">
          <ac:chgData name="Cameron, Donald" userId="S::dcameron@qa.com::bb530afb-d76a-48dc-8f54-1f1d419657df" providerId="AD" clId="Web-{54017CAF-CF46-0F8F-EC1E-4EEB6263660B}" dt="2023-06-23T09:50:36.245" v="994" actId="1076"/>
          <ac:spMkLst>
            <pc:docMk/>
            <pc:sldMk cId="1727431054" sldId="899"/>
            <ac:spMk id="11" creationId="{B06117B3-545E-E84A-5FFA-66B6B6FC0702}"/>
          </ac:spMkLst>
        </pc:spChg>
      </pc:sldChg>
      <pc:sldChg chg="modSp">
        <pc:chgData name="Cameron, Donald" userId="S::dcameron@qa.com::bb530afb-d76a-48dc-8f54-1f1d419657df" providerId="AD" clId="Web-{54017CAF-CF46-0F8F-EC1E-4EEB6263660B}" dt="2023-06-23T09:22:44.012" v="956"/>
        <pc:sldMkLst>
          <pc:docMk/>
          <pc:sldMk cId="714701237" sldId="900"/>
        </pc:sldMkLst>
        <pc:spChg chg="mod">
          <ac:chgData name="Cameron, Donald" userId="S::dcameron@qa.com::bb530afb-d76a-48dc-8f54-1f1d419657df" providerId="AD" clId="Web-{54017CAF-CF46-0F8F-EC1E-4EEB6263660B}" dt="2023-06-23T09:07:33.977" v="783" actId="1076"/>
          <ac:spMkLst>
            <pc:docMk/>
            <pc:sldMk cId="714701237" sldId="900"/>
            <ac:spMk id="3" creationId="{924BA960-E6AC-DC2C-E280-DBC5B1C3E338}"/>
          </ac:spMkLst>
        </pc:spChg>
        <pc:spChg chg="mod">
          <ac:chgData name="Cameron, Donald" userId="S::dcameron@qa.com::bb530afb-d76a-48dc-8f54-1f1d419657df" providerId="AD" clId="Web-{54017CAF-CF46-0F8F-EC1E-4EEB6263660B}" dt="2023-06-23T09:08:09.807" v="789" actId="20577"/>
          <ac:spMkLst>
            <pc:docMk/>
            <pc:sldMk cId="714701237" sldId="900"/>
            <ac:spMk id="4" creationId="{C0F0D7EE-F01B-4FD6-9C19-BE0381A9D4AE}"/>
          </ac:spMkLst>
        </pc:spChg>
        <pc:spChg chg="mod">
          <ac:chgData name="Cameron, Donald" userId="S::dcameron@qa.com::bb530afb-d76a-48dc-8f54-1f1d419657df" providerId="AD" clId="Web-{54017CAF-CF46-0F8F-EC1E-4EEB6263660B}" dt="2023-06-23T09:22:44.012" v="956"/>
          <ac:spMkLst>
            <pc:docMk/>
            <pc:sldMk cId="714701237" sldId="900"/>
            <ac:spMk id="8" creationId="{D00466A8-BC30-D6BB-8076-05BA357E2456}"/>
          </ac:spMkLst>
        </pc:spChg>
      </pc:sldChg>
      <pc:sldChg chg="addSp delSp modSp">
        <pc:chgData name="Cameron, Donald" userId="S::dcameron@qa.com::bb530afb-d76a-48dc-8f54-1f1d419657df" providerId="AD" clId="Web-{54017CAF-CF46-0F8F-EC1E-4EEB6263660B}" dt="2023-06-23T09:22:01.369" v="952"/>
        <pc:sldMkLst>
          <pc:docMk/>
          <pc:sldMk cId="1725842845" sldId="902"/>
        </pc:sldMkLst>
        <pc:spChg chg="add mod">
          <ac:chgData name="Cameron, Donald" userId="S::dcameron@qa.com::bb530afb-d76a-48dc-8f54-1f1d419657df" providerId="AD" clId="Web-{54017CAF-CF46-0F8F-EC1E-4EEB6263660B}" dt="2023-06-23T09:21:49.447" v="948" actId="14100"/>
          <ac:spMkLst>
            <pc:docMk/>
            <pc:sldMk cId="1725842845" sldId="902"/>
            <ac:spMk id="3" creationId="{D8E6CC25-5D86-492D-02FD-79924781D766}"/>
          </ac:spMkLst>
        </pc:spChg>
        <pc:spChg chg="mod">
          <ac:chgData name="Cameron, Donald" userId="S::dcameron@qa.com::bb530afb-d76a-48dc-8f54-1f1d419657df" providerId="AD" clId="Web-{54017CAF-CF46-0F8F-EC1E-4EEB6263660B}" dt="2023-06-23T09:18:33.201" v="913" actId="14100"/>
          <ac:spMkLst>
            <pc:docMk/>
            <pc:sldMk cId="1725842845" sldId="902"/>
            <ac:spMk id="4" creationId="{C0F0D7EE-F01B-4FD6-9C19-BE0381A9D4AE}"/>
          </ac:spMkLst>
        </pc:spChg>
        <pc:spChg chg="add mod">
          <ac:chgData name="Cameron, Donald" userId="S::dcameron@qa.com::bb530afb-d76a-48dc-8f54-1f1d419657df" providerId="AD" clId="Web-{54017CAF-CF46-0F8F-EC1E-4EEB6263660B}" dt="2023-06-23T09:21:45.493" v="947" actId="14100"/>
          <ac:spMkLst>
            <pc:docMk/>
            <pc:sldMk cId="1725842845" sldId="902"/>
            <ac:spMk id="7" creationId="{4036B1C0-E9B9-7134-B926-542AF53A6B8C}"/>
          </ac:spMkLst>
        </pc:spChg>
        <pc:spChg chg="add mod">
          <ac:chgData name="Cameron, Donald" userId="S::dcameron@qa.com::bb530afb-d76a-48dc-8f54-1f1d419657df" providerId="AD" clId="Web-{54017CAF-CF46-0F8F-EC1E-4EEB6263660B}" dt="2023-06-23T09:21:52.416" v="949" actId="14100"/>
          <ac:spMkLst>
            <pc:docMk/>
            <pc:sldMk cId="1725842845" sldId="902"/>
            <ac:spMk id="8" creationId="{DCCB7BD0-6FB9-3B8C-89BA-4BA7692FF779}"/>
          </ac:spMkLst>
        </pc:spChg>
        <pc:spChg chg="del mod">
          <ac:chgData name="Cameron, Donald" userId="S::dcameron@qa.com::bb530afb-d76a-48dc-8f54-1f1d419657df" providerId="AD" clId="Web-{54017CAF-CF46-0F8F-EC1E-4EEB6263660B}" dt="2023-06-23T09:20:57.506" v="931"/>
          <ac:spMkLst>
            <pc:docMk/>
            <pc:sldMk cId="1725842845" sldId="902"/>
            <ac:spMk id="20" creationId="{9C06E1D6-DA2F-3768-CEBF-19E16178DF26}"/>
          </ac:spMkLst>
        </pc:spChg>
        <pc:spChg chg="del mod">
          <ac:chgData name="Cameron, Donald" userId="S::dcameron@qa.com::bb530afb-d76a-48dc-8f54-1f1d419657df" providerId="AD" clId="Web-{54017CAF-CF46-0F8F-EC1E-4EEB6263660B}" dt="2023-06-23T09:21:56.650" v="950"/>
          <ac:spMkLst>
            <pc:docMk/>
            <pc:sldMk cId="1725842845" sldId="902"/>
            <ac:spMk id="22" creationId="{C0348844-E312-54E6-66A4-297813458A3F}"/>
          </ac:spMkLst>
        </pc:spChg>
        <pc:spChg chg="del mod">
          <ac:chgData name="Cameron, Donald" userId="S::dcameron@qa.com::bb530afb-d76a-48dc-8f54-1f1d419657df" providerId="AD" clId="Web-{54017CAF-CF46-0F8F-EC1E-4EEB6263660B}" dt="2023-06-23T09:22:01.369" v="952"/>
          <ac:spMkLst>
            <pc:docMk/>
            <pc:sldMk cId="1725842845" sldId="902"/>
            <ac:spMk id="23" creationId="{AD3B487B-8F5F-A900-D029-D5CB54D955F5}"/>
          </ac:spMkLst>
        </pc:spChg>
        <pc:picChg chg="mod">
          <ac:chgData name="Cameron, Donald" userId="S::dcameron@qa.com::bb530afb-d76a-48dc-8f54-1f1d419657df" providerId="AD" clId="Web-{54017CAF-CF46-0F8F-EC1E-4EEB6263660B}" dt="2023-06-23T09:18:29.967" v="912" actId="1076"/>
          <ac:picMkLst>
            <pc:docMk/>
            <pc:sldMk cId="1725842845" sldId="902"/>
            <ac:picMk id="6" creationId="{2D6724A1-3D8D-3225-CDA4-E843145805AA}"/>
          </ac:picMkLst>
        </pc:picChg>
      </pc:sldChg>
      <pc:sldChg chg="modSp">
        <pc:chgData name="Cameron, Donald" userId="S::dcameron@qa.com::bb530afb-d76a-48dc-8f54-1f1d419657df" providerId="AD" clId="Web-{54017CAF-CF46-0F8F-EC1E-4EEB6263660B}" dt="2023-06-23T09:50:59.104" v="998"/>
        <pc:sldMkLst>
          <pc:docMk/>
          <pc:sldMk cId="527416612" sldId="903"/>
        </pc:sldMkLst>
        <pc:spChg chg="mod">
          <ac:chgData name="Cameron, Donald" userId="S::dcameron@qa.com::bb530afb-d76a-48dc-8f54-1f1d419657df" providerId="AD" clId="Web-{54017CAF-CF46-0F8F-EC1E-4EEB6263660B}" dt="2023-06-23T09:15:10.143" v="885" actId="20577"/>
          <ac:spMkLst>
            <pc:docMk/>
            <pc:sldMk cId="527416612" sldId="903"/>
            <ac:spMk id="4" creationId="{C0F0D7EE-F01B-4FD6-9C19-BE0381A9D4AE}"/>
          </ac:spMkLst>
        </pc:spChg>
        <pc:spChg chg="mod">
          <ac:chgData name="Cameron, Donald" userId="S::dcameron@qa.com::bb530afb-d76a-48dc-8f54-1f1d419657df" providerId="AD" clId="Web-{54017CAF-CF46-0F8F-EC1E-4EEB6263660B}" dt="2023-06-23T09:22:30.043" v="954"/>
          <ac:spMkLst>
            <pc:docMk/>
            <pc:sldMk cId="527416612" sldId="903"/>
            <ac:spMk id="6" creationId="{9FAA4609-B4E9-82CF-D6C3-F6501E813F59}"/>
          </ac:spMkLst>
        </pc:spChg>
        <pc:spChg chg="mod">
          <ac:chgData name="Cameron, Donald" userId="S::dcameron@qa.com::bb530afb-d76a-48dc-8f54-1f1d419657df" providerId="AD" clId="Web-{54017CAF-CF46-0F8F-EC1E-4EEB6263660B}" dt="2023-06-23T09:22:25.824" v="953"/>
          <ac:spMkLst>
            <pc:docMk/>
            <pc:sldMk cId="527416612" sldId="903"/>
            <ac:spMk id="7" creationId="{B2EDD084-5C83-54B2-723C-DDFF1E42FC1D}"/>
          </ac:spMkLst>
        </pc:spChg>
        <pc:spChg chg="mod">
          <ac:chgData name="Cameron, Donald" userId="S::dcameron@qa.com::bb530afb-d76a-48dc-8f54-1f1d419657df" providerId="AD" clId="Web-{54017CAF-CF46-0F8F-EC1E-4EEB6263660B}" dt="2023-06-23T09:17:07.665" v="902" actId="1076"/>
          <ac:spMkLst>
            <pc:docMk/>
            <pc:sldMk cId="527416612" sldId="903"/>
            <ac:spMk id="8" creationId="{B5691B42-D449-7A8A-958D-4234FD11B775}"/>
          </ac:spMkLst>
        </pc:spChg>
        <pc:spChg chg="mod">
          <ac:chgData name="Cameron, Donald" userId="S::dcameron@qa.com::bb530afb-d76a-48dc-8f54-1f1d419657df" providerId="AD" clId="Web-{54017CAF-CF46-0F8F-EC1E-4EEB6263660B}" dt="2023-06-23T09:17:11.337" v="903" actId="1076"/>
          <ac:spMkLst>
            <pc:docMk/>
            <pc:sldMk cId="527416612" sldId="903"/>
            <ac:spMk id="9" creationId="{2FB53689-58AF-E84F-05B2-1DD3845A735F}"/>
          </ac:spMkLst>
        </pc:spChg>
        <pc:graphicFrameChg chg="modGraphic">
          <ac:chgData name="Cameron, Donald" userId="S::dcameron@qa.com::bb530afb-d76a-48dc-8f54-1f1d419657df" providerId="AD" clId="Web-{54017CAF-CF46-0F8F-EC1E-4EEB6263660B}" dt="2023-06-23T09:50:59.104" v="998"/>
          <ac:graphicFrameMkLst>
            <pc:docMk/>
            <pc:sldMk cId="527416612" sldId="903"/>
            <ac:graphicFrameMk id="3" creationId="{CE32F735-CB38-DFF3-925D-ADA04F61643F}"/>
          </ac:graphicFrameMkLst>
        </pc:graphicFrameChg>
      </pc:sldChg>
      <pc:sldChg chg="modSp">
        <pc:chgData name="Cameron, Donald" userId="S::dcameron@qa.com::bb530afb-d76a-48dc-8f54-1f1d419657df" providerId="AD" clId="Web-{54017CAF-CF46-0F8F-EC1E-4EEB6263660B}" dt="2023-06-23T10:37:10.850" v="1052"/>
        <pc:sldMkLst>
          <pc:docMk/>
          <pc:sldMk cId="3138291008" sldId="904"/>
        </pc:sldMkLst>
        <pc:spChg chg="mod">
          <ac:chgData name="Cameron, Donald" userId="S::dcameron@qa.com::bb530afb-d76a-48dc-8f54-1f1d419657df" providerId="AD" clId="Web-{54017CAF-CF46-0F8F-EC1E-4EEB6263660B}" dt="2023-06-23T10:27:36.118" v="1003" actId="20577"/>
          <ac:spMkLst>
            <pc:docMk/>
            <pc:sldMk cId="3138291008" sldId="904"/>
            <ac:spMk id="4" creationId="{C0F0D7EE-F01B-4FD6-9C19-BE0381A9D4AE}"/>
          </ac:spMkLst>
        </pc:spChg>
        <pc:spChg chg="mod">
          <ac:chgData name="Cameron, Donald" userId="S::dcameron@qa.com::bb530afb-d76a-48dc-8f54-1f1d419657df" providerId="AD" clId="Web-{54017CAF-CF46-0F8F-EC1E-4EEB6263660B}" dt="2023-06-23T10:28:05.212" v="1005"/>
          <ac:spMkLst>
            <pc:docMk/>
            <pc:sldMk cId="3138291008" sldId="904"/>
            <ac:spMk id="5" creationId="{1C5014A2-78D4-4697-994D-FBBD58A833E8}"/>
          </ac:spMkLst>
        </pc:spChg>
        <pc:picChg chg="mod">
          <ac:chgData name="Cameron, Donald" userId="S::dcameron@qa.com::bb530afb-d76a-48dc-8f54-1f1d419657df" providerId="AD" clId="Web-{54017CAF-CF46-0F8F-EC1E-4EEB6263660B}" dt="2023-06-23T10:37:10.850" v="1052"/>
          <ac:picMkLst>
            <pc:docMk/>
            <pc:sldMk cId="3138291008" sldId="904"/>
            <ac:picMk id="11" creationId="{ED39FEF9-56CE-FF63-9925-D8FD7D3FC4E0}"/>
          </ac:picMkLst>
        </pc:picChg>
      </pc:sldChg>
      <pc:sldChg chg="modSp">
        <pc:chgData name="Cameron, Donald" userId="S::dcameron@qa.com::bb530afb-d76a-48dc-8f54-1f1d419657df" providerId="AD" clId="Web-{54017CAF-CF46-0F8F-EC1E-4EEB6263660B}" dt="2023-06-23T10:37:00.209" v="1051"/>
        <pc:sldMkLst>
          <pc:docMk/>
          <pc:sldMk cId="3305726655" sldId="905"/>
        </pc:sldMkLst>
        <pc:spChg chg="mod">
          <ac:chgData name="Cameron, Donald" userId="S::dcameron@qa.com::bb530afb-d76a-48dc-8f54-1f1d419657df" providerId="AD" clId="Web-{54017CAF-CF46-0F8F-EC1E-4EEB6263660B}" dt="2023-06-23T10:29:28.746" v="1009" actId="20577"/>
          <ac:spMkLst>
            <pc:docMk/>
            <pc:sldMk cId="3305726655" sldId="905"/>
            <ac:spMk id="4" creationId="{C0F0D7EE-F01B-4FD6-9C19-BE0381A9D4AE}"/>
          </ac:spMkLst>
        </pc:spChg>
        <pc:picChg chg="mod">
          <ac:chgData name="Cameron, Donald" userId="S::dcameron@qa.com::bb530afb-d76a-48dc-8f54-1f1d419657df" providerId="AD" clId="Web-{54017CAF-CF46-0F8F-EC1E-4EEB6263660B}" dt="2023-06-23T10:37:00.209" v="1051"/>
          <ac:picMkLst>
            <pc:docMk/>
            <pc:sldMk cId="3305726655" sldId="905"/>
            <ac:picMk id="6" creationId="{48617E75-D03A-2442-9CF4-66F145FDF139}"/>
          </ac:picMkLst>
        </pc:picChg>
      </pc:sldChg>
      <pc:sldChg chg="addSp modSp mod modClrScheme chgLayout">
        <pc:chgData name="Cameron, Donald" userId="S::dcameron@qa.com::bb530afb-d76a-48dc-8f54-1f1d419657df" providerId="AD" clId="Web-{54017CAF-CF46-0F8F-EC1E-4EEB6263660B}" dt="2023-06-23T10:30:56.623" v="1014" actId="20577"/>
        <pc:sldMkLst>
          <pc:docMk/>
          <pc:sldMk cId="63507551" sldId="906"/>
        </pc:sldMkLst>
        <pc:spChg chg="mod ord">
          <ac:chgData name="Cameron, Donald" userId="S::dcameron@qa.com::bb530afb-d76a-48dc-8f54-1f1d419657df" providerId="AD" clId="Web-{54017CAF-CF46-0F8F-EC1E-4EEB6263660B}" dt="2023-06-23T10:30:29.309" v="1010"/>
          <ac:spMkLst>
            <pc:docMk/>
            <pc:sldMk cId="63507551" sldId="906"/>
            <ac:spMk id="3" creationId="{00000000-0000-0000-0000-000000000000}"/>
          </ac:spMkLst>
        </pc:spChg>
        <pc:spChg chg="mod">
          <ac:chgData name="Cameron, Donald" userId="S::dcameron@qa.com::bb530afb-d76a-48dc-8f54-1f1d419657df" providerId="AD" clId="Web-{54017CAF-CF46-0F8F-EC1E-4EEB6263660B}" dt="2023-06-23T10:30:56.623" v="1014" actId="20577"/>
          <ac:spMkLst>
            <pc:docMk/>
            <pc:sldMk cId="63507551" sldId="906"/>
            <ac:spMk id="4" creationId="{9093C21C-EE3E-4D75-B78A-7995ADAB7501}"/>
          </ac:spMkLst>
        </pc:spChg>
        <pc:spChg chg="add mod">
          <ac:chgData name="Cameron, Donald" userId="S::dcameron@qa.com::bb530afb-d76a-48dc-8f54-1f1d419657df" providerId="AD" clId="Web-{54017CAF-CF46-0F8F-EC1E-4EEB6263660B}" dt="2023-06-23T10:30:29.309" v="1010"/>
          <ac:spMkLst>
            <pc:docMk/>
            <pc:sldMk cId="63507551" sldId="906"/>
            <ac:spMk id="11" creationId="{A96C0860-17B8-ADB1-4923-1EC9AF9654B7}"/>
          </ac:spMkLst>
        </pc:spChg>
        <pc:picChg chg="mod">
          <ac:chgData name="Cameron, Donald" userId="S::dcameron@qa.com::bb530afb-d76a-48dc-8f54-1f1d419657df" providerId="AD" clId="Web-{54017CAF-CF46-0F8F-EC1E-4EEB6263660B}" dt="2023-06-23T10:30:29.309" v="1010"/>
          <ac:picMkLst>
            <pc:docMk/>
            <pc:sldMk cId="63507551" sldId="906"/>
            <ac:picMk id="6" creationId="{87E402FA-AF19-01D5-EC0E-864D09978CAA}"/>
          </ac:picMkLst>
        </pc:picChg>
      </pc:sldChg>
      <pc:sldChg chg="modSp">
        <pc:chgData name="Cameron, Donald" userId="S::dcameron@qa.com::bb530afb-d76a-48dc-8f54-1f1d419657df" providerId="AD" clId="Web-{54017CAF-CF46-0F8F-EC1E-4EEB6263660B}" dt="2023-06-23T10:32:19.546" v="1020" actId="20577"/>
        <pc:sldMkLst>
          <pc:docMk/>
          <pc:sldMk cId="616690475" sldId="907"/>
        </pc:sldMkLst>
        <pc:spChg chg="mod">
          <ac:chgData name="Cameron, Donald" userId="S::dcameron@qa.com::bb530afb-d76a-48dc-8f54-1f1d419657df" providerId="AD" clId="Web-{54017CAF-CF46-0F8F-EC1E-4EEB6263660B}" dt="2023-06-23T10:32:19.546" v="1020" actId="20577"/>
          <ac:spMkLst>
            <pc:docMk/>
            <pc:sldMk cId="616690475" sldId="907"/>
            <ac:spMk id="4" creationId="{C0F0D7EE-F01B-4FD6-9C19-BE0381A9D4AE}"/>
          </ac:spMkLst>
        </pc:spChg>
      </pc:sldChg>
      <pc:sldChg chg="modSp">
        <pc:chgData name="Cameron, Donald" userId="S::dcameron@qa.com::bb530afb-d76a-48dc-8f54-1f1d419657df" providerId="AD" clId="Web-{54017CAF-CF46-0F8F-EC1E-4EEB6263660B}" dt="2023-06-23T10:35:45.660" v="1040"/>
        <pc:sldMkLst>
          <pc:docMk/>
          <pc:sldMk cId="690913565" sldId="908"/>
        </pc:sldMkLst>
        <pc:spChg chg="mod">
          <ac:chgData name="Cameron, Donald" userId="S::dcameron@qa.com::bb530afb-d76a-48dc-8f54-1f1d419657df" providerId="AD" clId="Web-{54017CAF-CF46-0F8F-EC1E-4EEB6263660B}" dt="2023-06-23T10:33:28.157" v="1031"/>
          <ac:spMkLst>
            <pc:docMk/>
            <pc:sldMk cId="690913565" sldId="908"/>
            <ac:spMk id="3" creationId="{B3A5DD19-DE92-CF41-C0E1-0D0CCF89BA4E}"/>
          </ac:spMkLst>
        </pc:spChg>
        <pc:spChg chg="mod">
          <ac:chgData name="Cameron, Donald" userId="S::dcameron@qa.com::bb530afb-d76a-48dc-8f54-1f1d419657df" providerId="AD" clId="Web-{54017CAF-CF46-0F8F-EC1E-4EEB6263660B}" dt="2023-06-23T10:33:42.673" v="1032" actId="20577"/>
          <ac:spMkLst>
            <pc:docMk/>
            <pc:sldMk cId="690913565" sldId="908"/>
            <ac:spMk id="4" creationId="{C0F0D7EE-F01B-4FD6-9C19-BE0381A9D4AE}"/>
          </ac:spMkLst>
        </pc:spChg>
        <pc:picChg chg="mod">
          <ac:chgData name="Cameron, Donald" userId="S::dcameron@qa.com::bb530afb-d76a-48dc-8f54-1f1d419657df" providerId="AD" clId="Web-{54017CAF-CF46-0F8F-EC1E-4EEB6263660B}" dt="2023-06-23T10:35:45.660" v="1040"/>
          <ac:picMkLst>
            <pc:docMk/>
            <pc:sldMk cId="690913565" sldId="908"/>
            <ac:picMk id="10" creationId="{6A75301B-626C-ECDE-5679-4ECABBB32356}"/>
          </ac:picMkLst>
        </pc:picChg>
      </pc:sldChg>
      <pc:sldChg chg="modSp">
        <pc:chgData name="Cameron, Donald" userId="S::dcameron@qa.com::bb530afb-d76a-48dc-8f54-1f1d419657df" providerId="AD" clId="Web-{54017CAF-CF46-0F8F-EC1E-4EEB6263660B}" dt="2023-06-23T10:34:18.252" v="1037"/>
        <pc:sldMkLst>
          <pc:docMk/>
          <pc:sldMk cId="3392002698" sldId="909"/>
        </pc:sldMkLst>
        <pc:spChg chg="mod">
          <ac:chgData name="Cameron, Donald" userId="S::dcameron@qa.com::bb530afb-d76a-48dc-8f54-1f1d419657df" providerId="AD" clId="Web-{54017CAF-CF46-0F8F-EC1E-4EEB6263660B}" dt="2023-06-23T10:34:18.252" v="1037"/>
          <ac:spMkLst>
            <pc:docMk/>
            <pc:sldMk cId="3392002698" sldId="909"/>
            <ac:spMk id="3" creationId="{B3A5DD19-DE92-CF41-C0E1-0D0CCF89BA4E}"/>
          </ac:spMkLst>
        </pc:spChg>
        <pc:spChg chg="mod">
          <ac:chgData name="Cameron, Donald" userId="S::dcameron@qa.com::bb530afb-d76a-48dc-8f54-1f1d419657df" providerId="AD" clId="Web-{54017CAF-CF46-0F8F-EC1E-4EEB6263660B}" dt="2023-06-23T10:34:09.471" v="1035" actId="20577"/>
          <ac:spMkLst>
            <pc:docMk/>
            <pc:sldMk cId="3392002698" sldId="909"/>
            <ac:spMk id="4" creationId="{C0F0D7EE-F01B-4FD6-9C19-BE0381A9D4AE}"/>
          </ac:spMkLst>
        </pc:spChg>
      </pc:sldChg>
      <pc:sldChg chg="modSp">
        <pc:chgData name="Cameron, Donald" userId="S::dcameron@qa.com::bb530afb-d76a-48dc-8f54-1f1d419657df" providerId="AD" clId="Web-{54017CAF-CF46-0F8F-EC1E-4EEB6263660B}" dt="2023-06-23T10:38:56.133" v="1064" actId="20577"/>
        <pc:sldMkLst>
          <pc:docMk/>
          <pc:sldMk cId="89140165" sldId="910"/>
        </pc:sldMkLst>
        <pc:spChg chg="mod">
          <ac:chgData name="Cameron, Donald" userId="S::dcameron@qa.com::bb530afb-d76a-48dc-8f54-1f1d419657df" providerId="AD" clId="Web-{54017CAF-CF46-0F8F-EC1E-4EEB6263660B}" dt="2023-06-23T10:38:56.133" v="1064" actId="20577"/>
          <ac:spMkLst>
            <pc:docMk/>
            <pc:sldMk cId="89140165" sldId="910"/>
            <ac:spMk id="4" creationId="{C0F0D7EE-F01B-4FD6-9C19-BE0381A9D4AE}"/>
          </ac:spMkLst>
        </pc:spChg>
        <pc:picChg chg="mod">
          <ac:chgData name="Cameron, Donald" userId="S::dcameron@qa.com::bb530afb-d76a-48dc-8f54-1f1d419657df" providerId="AD" clId="Web-{54017CAF-CF46-0F8F-EC1E-4EEB6263660B}" dt="2023-06-23T10:36:15.411" v="1045" actId="14100"/>
          <ac:picMkLst>
            <pc:docMk/>
            <pc:sldMk cId="89140165" sldId="910"/>
            <ac:picMk id="6" creationId="{B7AA0BD9-F78B-F839-16E4-59DF8173B5A9}"/>
          </ac:picMkLst>
        </pc:picChg>
      </pc:sldChg>
      <pc:sldChg chg="modSp">
        <pc:chgData name="Cameron, Donald" userId="S::dcameron@qa.com::bb530afb-d76a-48dc-8f54-1f1d419657df" providerId="AD" clId="Web-{54017CAF-CF46-0F8F-EC1E-4EEB6263660B}" dt="2023-06-23T10:34:30.362" v="1038" actId="20577"/>
        <pc:sldMkLst>
          <pc:docMk/>
          <pc:sldMk cId="3220757814" sldId="911"/>
        </pc:sldMkLst>
        <pc:spChg chg="mod">
          <ac:chgData name="Cameron, Donald" userId="S::dcameron@qa.com::bb530afb-d76a-48dc-8f54-1f1d419657df" providerId="AD" clId="Web-{54017CAF-CF46-0F8F-EC1E-4EEB6263660B}" dt="2023-06-23T10:34:30.362" v="1038" actId="20577"/>
          <ac:spMkLst>
            <pc:docMk/>
            <pc:sldMk cId="3220757814" sldId="911"/>
            <ac:spMk id="4" creationId="{C0F0D7EE-F01B-4FD6-9C19-BE0381A9D4AE}"/>
          </ac:spMkLst>
        </pc:spChg>
      </pc:sldChg>
      <pc:sldChg chg="modSp">
        <pc:chgData name="Cameron, Donald" userId="S::dcameron@qa.com::bb530afb-d76a-48dc-8f54-1f1d419657df" providerId="AD" clId="Web-{54017CAF-CF46-0F8F-EC1E-4EEB6263660B}" dt="2023-06-23T10:39:05.056" v="1066" actId="20577"/>
        <pc:sldMkLst>
          <pc:docMk/>
          <pc:sldMk cId="770658052" sldId="912"/>
        </pc:sldMkLst>
        <pc:spChg chg="mod">
          <ac:chgData name="Cameron, Donald" userId="S::dcameron@qa.com::bb530afb-d76a-48dc-8f54-1f1d419657df" providerId="AD" clId="Web-{54017CAF-CF46-0F8F-EC1E-4EEB6263660B}" dt="2023-06-23T10:39:05.056" v="1066" actId="20577"/>
          <ac:spMkLst>
            <pc:docMk/>
            <pc:sldMk cId="770658052" sldId="912"/>
            <ac:spMk id="4" creationId="{C0F0D7EE-F01B-4FD6-9C19-BE0381A9D4AE}"/>
          </ac:spMkLst>
        </pc:spChg>
        <pc:picChg chg="mod">
          <ac:chgData name="Cameron, Donald" userId="S::dcameron@qa.com::bb530afb-d76a-48dc-8f54-1f1d419657df" providerId="AD" clId="Web-{54017CAF-CF46-0F8F-EC1E-4EEB6263660B}" dt="2023-06-23T10:36:40.209" v="1050"/>
          <ac:picMkLst>
            <pc:docMk/>
            <pc:sldMk cId="770658052" sldId="912"/>
            <ac:picMk id="7" creationId="{EA328882-989C-DAFC-668F-FE9DA73864E2}"/>
          </ac:picMkLst>
        </pc:picChg>
      </pc:sldChg>
      <pc:sldChg chg="del">
        <pc:chgData name="Cameron, Donald" userId="S::dcameron@qa.com::bb530afb-d76a-48dc-8f54-1f1d419657df" providerId="AD" clId="Web-{54017CAF-CF46-0F8F-EC1E-4EEB6263660B}" dt="2023-06-23T08:41:06.965" v="600"/>
        <pc:sldMkLst>
          <pc:docMk/>
          <pc:sldMk cId="3183030278" sldId="913"/>
        </pc:sldMkLst>
      </pc:sldChg>
      <pc:sldChg chg="addSp delSp modSp mod modClrScheme chgLayout">
        <pc:chgData name="Cameron, Donald" userId="S::dcameron@qa.com::bb530afb-d76a-48dc-8f54-1f1d419657df" providerId="AD" clId="Web-{54017CAF-CF46-0F8F-EC1E-4EEB6263660B}" dt="2023-06-22T15:04:19.832" v="214" actId="14100"/>
        <pc:sldMkLst>
          <pc:docMk/>
          <pc:sldMk cId="919919735" sldId="914"/>
        </pc:sldMkLst>
        <pc:spChg chg="add del mod ord">
          <ac:chgData name="Cameron, Donald" userId="S::dcameron@qa.com::bb530afb-d76a-48dc-8f54-1f1d419657df" providerId="AD" clId="Web-{54017CAF-CF46-0F8F-EC1E-4EEB6263660B}" dt="2023-06-22T14:52:02.122" v="84"/>
          <ac:spMkLst>
            <pc:docMk/>
            <pc:sldMk cId="919919735" sldId="914"/>
            <ac:spMk id="3" creationId="{00000000-0000-0000-0000-000000000000}"/>
          </ac:spMkLst>
        </pc:spChg>
        <pc:spChg chg="del">
          <ac:chgData name="Cameron, Donald" userId="S::dcameron@qa.com::bb530afb-d76a-48dc-8f54-1f1d419657df" providerId="AD" clId="Web-{54017CAF-CF46-0F8F-EC1E-4EEB6263660B}" dt="2023-06-22T14:42:18.902" v="27"/>
          <ac:spMkLst>
            <pc:docMk/>
            <pc:sldMk cId="919919735" sldId="914"/>
            <ac:spMk id="4" creationId="{8E0F63F6-5540-4CE3-864A-033B9056AFDD}"/>
          </ac:spMkLst>
        </pc:spChg>
        <pc:spChg chg="add del mod">
          <ac:chgData name="Cameron, Donald" userId="S::dcameron@qa.com::bb530afb-d76a-48dc-8f54-1f1d419657df" providerId="AD" clId="Web-{54017CAF-CF46-0F8F-EC1E-4EEB6263660B}" dt="2023-06-22T14:42:21.480" v="28"/>
          <ac:spMkLst>
            <pc:docMk/>
            <pc:sldMk cId="919919735" sldId="914"/>
            <ac:spMk id="6" creationId="{AB4450F9-12AC-8D4B-3679-11F646AE327D}"/>
          </ac:spMkLst>
        </pc:spChg>
        <pc:spChg chg="add del mod ord">
          <ac:chgData name="Cameron, Donald" userId="S::dcameron@qa.com::bb530afb-d76a-48dc-8f54-1f1d419657df" providerId="AD" clId="Web-{54017CAF-CF46-0F8F-EC1E-4EEB6263660B}" dt="2023-06-22T14:51:18.027" v="78"/>
          <ac:spMkLst>
            <pc:docMk/>
            <pc:sldMk cId="919919735" sldId="914"/>
            <ac:spMk id="7" creationId="{6CE9A1CA-1C5B-2F08-C253-7FE75D752030}"/>
          </ac:spMkLst>
        </pc:spChg>
        <pc:spChg chg="add del mod">
          <ac:chgData name="Cameron, Donald" userId="S::dcameron@qa.com::bb530afb-d76a-48dc-8f54-1f1d419657df" providerId="AD" clId="Web-{54017CAF-CF46-0F8F-EC1E-4EEB6263660B}" dt="2023-06-22T14:51:11.652" v="71"/>
          <ac:spMkLst>
            <pc:docMk/>
            <pc:sldMk cId="919919735" sldId="914"/>
            <ac:spMk id="9" creationId="{27C90E05-2401-812A-DF51-59038DB98424}"/>
          </ac:spMkLst>
        </pc:spChg>
        <pc:spChg chg="add del mod">
          <ac:chgData name="Cameron, Donald" userId="S::dcameron@qa.com::bb530afb-d76a-48dc-8f54-1f1d419657df" providerId="AD" clId="Web-{54017CAF-CF46-0F8F-EC1E-4EEB6263660B}" dt="2023-06-22T14:51:10.277" v="70"/>
          <ac:spMkLst>
            <pc:docMk/>
            <pc:sldMk cId="919919735" sldId="914"/>
            <ac:spMk id="10" creationId="{3837A292-8C27-839B-74D4-7BCAF3FAB5E9}"/>
          </ac:spMkLst>
        </pc:spChg>
        <pc:spChg chg="add del">
          <ac:chgData name="Cameron, Donald" userId="S::dcameron@qa.com::bb530afb-d76a-48dc-8f54-1f1d419657df" providerId="AD" clId="Web-{54017CAF-CF46-0F8F-EC1E-4EEB6263660B}" dt="2023-06-22T14:50:59.433" v="63"/>
          <ac:spMkLst>
            <pc:docMk/>
            <pc:sldMk cId="919919735" sldId="914"/>
            <ac:spMk id="11" creationId="{3837A292-8C27-839B-74D4-7BCAF3FAB5E9}"/>
          </ac:spMkLst>
        </pc:spChg>
        <pc:spChg chg="add mod">
          <ac:chgData name="Cameron, Donald" userId="S::dcameron@qa.com::bb530afb-d76a-48dc-8f54-1f1d419657df" providerId="AD" clId="Web-{54017CAF-CF46-0F8F-EC1E-4EEB6263660B}" dt="2023-06-22T15:04:19.832" v="214" actId="14100"/>
          <ac:spMkLst>
            <pc:docMk/>
            <pc:sldMk cId="919919735" sldId="914"/>
            <ac:spMk id="12" creationId="{5AAD5FE2-9BBE-3EF3-1CFF-43A66F9C0140}"/>
          </ac:spMkLst>
        </pc:spChg>
        <pc:spChg chg="add mod">
          <ac:chgData name="Cameron, Donald" userId="S::dcameron@qa.com::bb530afb-d76a-48dc-8f54-1f1d419657df" providerId="AD" clId="Web-{54017CAF-CF46-0F8F-EC1E-4EEB6263660B}" dt="2023-06-22T15:04:15.332" v="213" actId="14100"/>
          <ac:spMkLst>
            <pc:docMk/>
            <pc:sldMk cId="919919735" sldId="914"/>
            <ac:spMk id="13" creationId="{4B42801C-5619-8783-E9E9-1F9767F2005B}"/>
          </ac:spMkLst>
        </pc:spChg>
        <pc:spChg chg="add del mod">
          <ac:chgData name="Cameron, Donald" userId="S::dcameron@qa.com::bb530afb-d76a-48dc-8f54-1f1d419657df" providerId="AD" clId="Web-{54017CAF-CF46-0F8F-EC1E-4EEB6263660B}" dt="2023-06-22T15:00:39.372" v="208"/>
          <ac:spMkLst>
            <pc:docMk/>
            <pc:sldMk cId="919919735" sldId="914"/>
            <ac:spMk id="15" creationId="{89351B59-E7CA-046B-AFE0-00C08B68D342}"/>
          </ac:spMkLst>
        </pc:spChg>
      </pc:sldChg>
      <pc:sldChg chg="modSp ord">
        <pc:chgData name="Cameron, Donald" userId="S::dcameron@qa.com::bb530afb-d76a-48dc-8f54-1f1d419657df" providerId="AD" clId="Web-{54017CAF-CF46-0F8F-EC1E-4EEB6263660B}" dt="2023-06-23T11:20:14.426" v="1374"/>
        <pc:sldMkLst>
          <pc:docMk/>
          <pc:sldMk cId="2180329361" sldId="915"/>
        </pc:sldMkLst>
        <pc:spChg chg="mod">
          <ac:chgData name="Cameron, Donald" userId="S::dcameron@qa.com::bb530afb-d76a-48dc-8f54-1f1d419657df" providerId="AD" clId="Web-{54017CAF-CF46-0F8F-EC1E-4EEB6263660B}" dt="2023-06-23T10:39:54.291" v="1076" actId="1076"/>
          <ac:spMkLst>
            <pc:docMk/>
            <pc:sldMk cId="2180329361" sldId="915"/>
            <ac:spMk id="3" creationId="{E5A7F3E4-C621-DCD6-891A-70B52358A06E}"/>
          </ac:spMkLst>
        </pc:spChg>
        <pc:spChg chg="mod">
          <ac:chgData name="Cameron, Donald" userId="S::dcameron@qa.com::bb530afb-d76a-48dc-8f54-1f1d419657df" providerId="AD" clId="Web-{54017CAF-CF46-0F8F-EC1E-4EEB6263660B}" dt="2023-06-23T10:39:43.744" v="1075" actId="20577"/>
          <ac:spMkLst>
            <pc:docMk/>
            <pc:sldMk cId="2180329361" sldId="915"/>
            <ac:spMk id="4" creationId="{C0F0D7EE-F01B-4FD6-9C19-BE0381A9D4AE}"/>
          </ac:spMkLst>
        </pc:spChg>
        <pc:picChg chg="mod">
          <ac:chgData name="Cameron, Donald" userId="S::dcameron@qa.com::bb530afb-d76a-48dc-8f54-1f1d419657df" providerId="AD" clId="Web-{54017CAF-CF46-0F8F-EC1E-4EEB6263660B}" dt="2023-06-23T10:39:09.306" v="1067"/>
          <ac:picMkLst>
            <pc:docMk/>
            <pc:sldMk cId="2180329361" sldId="915"/>
            <ac:picMk id="13" creationId="{AB206BB1-2ED9-0E68-E003-F065562950A7}"/>
          </ac:picMkLst>
        </pc:picChg>
      </pc:sldChg>
      <pc:sldChg chg="modSp ord">
        <pc:chgData name="Cameron, Donald" userId="S::dcameron@qa.com::bb530afb-d76a-48dc-8f54-1f1d419657df" providerId="AD" clId="Web-{54017CAF-CF46-0F8F-EC1E-4EEB6263660B}" dt="2023-06-23T11:20:16.426" v="1375"/>
        <pc:sldMkLst>
          <pc:docMk/>
          <pc:sldMk cId="2579446377" sldId="916"/>
        </pc:sldMkLst>
        <pc:spChg chg="mod">
          <ac:chgData name="Cameron, Donald" userId="S::dcameron@qa.com::bb530afb-d76a-48dc-8f54-1f1d419657df" providerId="AD" clId="Web-{54017CAF-CF46-0F8F-EC1E-4EEB6263660B}" dt="2023-06-23T10:43:19.874" v="1108" actId="1076"/>
          <ac:spMkLst>
            <pc:docMk/>
            <pc:sldMk cId="2579446377" sldId="916"/>
            <ac:spMk id="3" creationId="{CC80200C-1694-7C4C-D079-9AF79780F22B}"/>
          </ac:spMkLst>
        </pc:spChg>
        <pc:spChg chg="mod">
          <ac:chgData name="Cameron, Donald" userId="S::dcameron@qa.com::bb530afb-d76a-48dc-8f54-1f1d419657df" providerId="AD" clId="Web-{54017CAF-CF46-0F8F-EC1E-4EEB6263660B}" dt="2023-06-23T10:40:46.511" v="1087" actId="20577"/>
          <ac:spMkLst>
            <pc:docMk/>
            <pc:sldMk cId="2579446377" sldId="916"/>
            <ac:spMk id="4" creationId="{C0F0D7EE-F01B-4FD6-9C19-BE0381A9D4AE}"/>
          </ac:spMkLst>
        </pc:spChg>
        <pc:spChg chg="mod">
          <ac:chgData name="Cameron, Donald" userId="S::dcameron@qa.com::bb530afb-d76a-48dc-8f54-1f1d419657df" providerId="AD" clId="Web-{54017CAF-CF46-0F8F-EC1E-4EEB6263660B}" dt="2023-06-23T10:43:01.483" v="1106" actId="1076"/>
          <ac:spMkLst>
            <pc:docMk/>
            <pc:sldMk cId="2579446377" sldId="916"/>
            <ac:spMk id="9" creationId="{3D96590F-06DE-E74E-6C68-3AA924401070}"/>
          </ac:spMkLst>
        </pc:spChg>
        <pc:picChg chg="mod">
          <ac:chgData name="Cameron, Donald" userId="S::dcameron@qa.com::bb530afb-d76a-48dc-8f54-1f1d419657df" providerId="AD" clId="Web-{54017CAF-CF46-0F8F-EC1E-4EEB6263660B}" dt="2023-06-23T10:43:12.561" v="1107" actId="14100"/>
          <ac:picMkLst>
            <pc:docMk/>
            <pc:sldMk cId="2579446377" sldId="916"/>
            <ac:picMk id="8" creationId="{0A5FA4D7-5782-6C8C-6F7A-EBFCAD2A33ED}"/>
          </ac:picMkLst>
        </pc:picChg>
      </pc:sldChg>
    </pc:docChg>
  </pc:docChgLst>
  <pc:docChgLst>
    <pc:chgData name="Cameron, Donald" userId="bb530afb-d76a-48dc-8f54-1f1d419657df" providerId="ADAL" clId="{7E83D1EB-D12B-42FB-83C6-203819C79DA2}"/>
    <pc:docChg chg="undo custSel addSld delSld modSld sldOrd modMainMaster">
      <pc:chgData name="Cameron, Donald" userId="bb530afb-d76a-48dc-8f54-1f1d419657df" providerId="ADAL" clId="{7E83D1EB-D12B-42FB-83C6-203819C79DA2}" dt="2023-01-31T19:00:58.905" v="6834" actId="20577"/>
      <pc:docMkLst>
        <pc:docMk/>
      </pc:docMkLst>
      <pc:sldChg chg="addSp delSp modSp mod modCm">
        <pc:chgData name="Cameron, Donald" userId="bb530afb-d76a-48dc-8f54-1f1d419657df" providerId="ADAL" clId="{7E83D1EB-D12B-42FB-83C6-203819C79DA2}" dt="2023-01-19T15:27:52.685" v="142" actId="1076"/>
        <pc:sldMkLst>
          <pc:docMk/>
          <pc:sldMk cId="3550566376" sldId="463"/>
        </pc:sldMkLst>
        <pc:spChg chg="mod">
          <ac:chgData name="Cameron, Donald" userId="bb530afb-d76a-48dc-8f54-1f1d419657df" providerId="ADAL" clId="{7E83D1EB-D12B-42FB-83C6-203819C79DA2}" dt="2023-01-19T14:03:30.831" v="55" actId="14100"/>
          <ac:spMkLst>
            <pc:docMk/>
            <pc:sldMk cId="3550566376" sldId="463"/>
            <ac:spMk id="2" creationId="{00000000-0000-0000-0000-000000000000}"/>
          </ac:spMkLst>
        </pc:spChg>
        <pc:spChg chg="del mod">
          <ac:chgData name="Cameron, Donald" userId="bb530afb-d76a-48dc-8f54-1f1d419657df" providerId="ADAL" clId="{7E83D1EB-D12B-42FB-83C6-203819C79DA2}" dt="2023-01-19T15:27:30.270" v="137" actId="478"/>
          <ac:spMkLst>
            <pc:docMk/>
            <pc:sldMk cId="3550566376" sldId="463"/>
            <ac:spMk id="3" creationId="{00000000-0000-0000-0000-000000000000}"/>
          </ac:spMkLst>
        </pc:spChg>
        <pc:spChg chg="del">
          <ac:chgData name="Cameron, Donald" userId="bb530afb-d76a-48dc-8f54-1f1d419657df" providerId="ADAL" clId="{7E83D1EB-D12B-42FB-83C6-203819C79DA2}" dt="2023-01-19T15:27:35.725" v="139" actId="478"/>
          <ac:spMkLst>
            <pc:docMk/>
            <pc:sldMk cId="3550566376" sldId="463"/>
            <ac:spMk id="4" creationId="{3FE1BE0A-664B-1178-7B16-1E7423C00576}"/>
          </ac:spMkLst>
        </pc:spChg>
        <pc:spChg chg="add mod">
          <ac:chgData name="Cameron, Donald" userId="bb530afb-d76a-48dc-8f54-1f1d419657df" providerId="ADAL" clId="{7E83D1EB-D12B-42FB-83C6-203819C79DA2}" dt="2023-01-19T15:27:30.270" v="137" actId="478"/>
          <ac:spMkLst>
            <pc:docMk/>
            <pc:sldMk cId="3550566376" sldId="463"/>
            <ac:spMk id="10" creationId="{5D898081-CF2A-B847-ABEA-20F9289E13DD}"/>
          </ac:spMkLst>
        </pc:spChg>
        <pc:picChg chg="add del mod">
          <ac:chgData name="Cameron, Donald" userId="bb530afb-d76a-48dc-8f54-1f1d419657df" providerId="ADAL" clId="{7E83D1EB-D12B-42FB-83C6-203819C79DA2}" dt="2023-01-19T15:27:25.432" v="133" actId="478"/>
          <ac:picMkLst>
            <pc:docMk/>
            <pc:sldMk cId="3550566376" sldId="463"/>
            <ac:picMk id="6" creationId="{52D78AE1-B908-94DE-17D9-18A3ACE93372}"/>
          </ac:picMkLst>
        </pc:picChg>
        <pc:picChg chg="add mod">
          <ac:chgData name="Cameron, Donald" userId="bb530afb-d76a-48dc-8f54-1f1d419657df" providerId="ADAL" clId="{7E83D1EB-D12B-42FB-83C6-203819C79DA2}" dt="2023-01-19T15:27:52.685" v="142" actId="1076"/>
          <ac:picMkLst>
            <pc:docMk/>
            <pc:sldMk cId="3550566376" sldId="463"/>
            <ac:picMk id="8" creationId="{6A04734E-EA0E-9E20-9E84-409F2D53E509}"/>
          </ac:picMkLst>
        </pc:picChg>
        <pc:extLst>
          <p:ext xmlns:p="http://schemas.openxmlformats.org/presentationml/2006/main" uri="{D6D511B9-2390-475A-947B-AFAB55BFBCF1}">
            <pc226:cmChg xmlns:pc226="http://schemas.microsoft.com/office/powerpoint/2022/06/main/command" chg="mod">
              <pc226:chgData name="Cameron, Donald" userId="bb530afb-d76a-48dc-8f54-1f1d419657df" providerId="ADAL" clId="{7E83D1EB-D12B-42FB-83C6-203819C79DA2}" dt="2023-01-19T15:27:30.271" v="138" actId="2056"/>
              <pc2:cmMkLst xmlns:pc2="http://schemas.microsoft.com/office/powerpoint/2019/9/main/command">
                <pc:docMk/>
                <pc:sldMk cId="3550566376" sldId="463"/>
                <pc2:cmMk id="{EBCDAAE3-2FD7-4053-B775-DA56C8E82B27}"/>
              </pc2:cmMkLst>
            </pc226:cmChg>
            <pc226:cmChg xmlns:pc226="http://schemas.microsoft.com/office/powerpoint/2022/06/main/command" chg="mod">
              <pc226:chgData name="Cameron, Donald" userId="bb530afb-d76a-48dc-8f54-1f1d419657df" providerId="ADAL" clId="{7E83D1EB-D12B-42FB-83C6-203819C79DA2}" dt="2023-01-19T15:27:30.271" v="138" actId="2056"/>
              <pc2:cmMkLst xmlns:pc2="http://schemas.microsoft.com/office/powerpoint/2019/9/main/command">
                <pc:docMk/>
                <pc:sldMk cId="3550566376" sldId="463"/>
                <pc2:cmMk id="{3FFE18FC-D8E3-4C29-9FB5-99D8D67D7BD2}"/>
              </pc2:cmMkLst>
            </pc226:cmChg>
          </p:ext>
        </pc:extLst>
      </pc:sldChg>
      <pc:sldChg chg="modNotesTx">
        <pc:chgData name="Cameron, Donald" userId="bb530afb-d76a-48dc-8f54-1f1d419657df" providerId="ADAL" clId="{7E83D1EB-D12B-42FB-83C6-203819C79DA2}" dt="2023-01-19T15:42:44.495" v="1210" actId="20577"/>
        <pc:sldMkLst>
          <pc:docMk/>
          <pc:sldMk cId="392206731" sldId="509"/>
        </pc:sldMkLst>
      </pc:sldChg>
      <pc:sldChg chg="addSp delSp modSp mod modClrScheme chgLayout">
        <pc:chgData name="Cameron, Donald" userId="bb530afb-d76a-48dc-8f54-1f1d419657df" providerId="ADAL" clId="{7E83D1EB-D12B-42FB-83C6-203819C79DA2}" dt="2023-01-31T17:55:06.286" v="3999" actId="313"/>
        <pc:sldMkLst>
          <pc:docMk/>
          <pc:sldMk cId="2191652147" sldId="751"/>
        </pc:sldMkLst>
        <pc:spChg chg="mod ord">
          <ac:chgData name="Cameron, Donald" userId="bb530afb-d76a-48dc-8f54-1f1d419657df" providerId="ADAL" clId="{7E83D1EB-D12B-42FB-83C6-203819C79DA2}" dt="2023-01-20T14:13:51.675" v="3829" actId="700"/>
          <ac:spMkLst>
            <pc:docMk/>
            <pc:sldMk cId="2191652147" sldId="751"/>
            <ac:spMk id="2" creationId="{188FC082-B20C-4008-BC3C-948C92670A98}"/>
          </ac:spMkLst>
        </pc:spChg>
        <pc:spChg chg="del mod ord">
          <ac:chgData name="Cameron, Donald" userId="bb530afb-d76a-48dc-8f54-1f1d419657df" providerId="ADAL" clId="{7E83D1EB-D12B-42FB-83C6-203819C79DA2}" dt="2023-01-20T14:13:51.675" v="3829" actId="700"/>
          <ac:spMkLst>
            <pc:docMk/>
            <pc:sldMk cId="2191652147" sldId="751"/>
            <ac:spMk id="3" creationId="{F27860E5-1278-47C5-A3B0-4606701463B1}"/>
          </ac:spMkLst>
        </pc:spChg>
        <pc:spChg chg="add mod ord">
          <ac:chgData name="Cameron, Donald" userId="bb530afb-d76a-48dc-8f54-1f1d419657df" providerId="ADAL" clId="{7E83D1EB-D12B-42FB-83C6-203819C79DA2}" dt="2023-01-31T17:55:06.286" v="3999" actId="313"/>
          <ac:spMkLst>
            <pc:docMk/>
            <pc:sldMk cId="2191652147" sldId="751"/>
            <ac:spMk id="4" creationId="{73EC67D8-54BD-0EB0-0F63-F8712E6DA4B2}"/>
          </ac:spMkLst>
        </pc:spChg>
      </pc:sldChg>
      <pc:sldChg chg="modSp mod">
        <pc:chgData name="Cameron, Donald" userId="bb530afb-d76a-48dc-8f54-1f1d419657df" providerId="ADAL" clId="{7E83D1EB-D12B-42FB-83C6-203819C79DA2}" dt="2023-01-19T15:33:11.608" v="240" actId="20577"/>
        <pc:sldMkLst>
          <pc:docMk/>
          <pc:sldMk cId="3886327192" sldId="833"/>
        </pc:sldMkLst>
        <pc:spChg chg="mod">
          <ac:chgData name="Cameron, Donald" userId="bb530afb-d76a-48dc-8f54-1f1d419657df" providerId="ADAL" clId="{7E83D1EB-D12B-42FB-83C6-203819C79DA2}" dt="2023-01-19T15:33:11.608" v="240" actId="20577"/>
          <ac:spMkLst>
            <pc:docMk/>
            <pc:sldMk cId="3886327192" sldId="833"/>
            <ac:spMk id="4" creationId="{9093C21C-EE3E-4D75-B78A-7995ADAB7501}"/>
          </ac:spMkLst>
        </pc:spChg>
      </pc:sldChg>
      <pc:sldChg chg="modSp mod">
        <pc:chgData name="Cameron, Donald" userId="bb530afb-d76a-48dc-8f54-1f1d419657df" providerId="ADAL" clId="{7E83D1EB-D12B-42FB-83C6-203819C79DA2}" dt="2023-01-19T17:08:24.992" v="1571" actId="20577"/>
        <pc:sldMkLst>
          <pc:docMk/>
          <pc:sldMk cId="1718618109" sldId="835"/>
        </pc:sldMkLst>
        <pc:spChg chg="mod">
          <ac:chgData name="Cameron, Donald" userId="bb530afb-d76a-48dc-8f54-1f1d419657df" providerId="ADAL" clId="{7E83D1EB-D12B-42FB-83C6-203819C79DA2}" dt="2023-01-19T17:08:24.992" v="1571" actId="20577"/>
          <ac:spMkLst>
            <pc:docMk/>
            <pc:sldMk cId="1718618109" sldId="835"/>
            <ac:spMk id="5" creationId="{1C5014A2-78D4-4697-994D-FBBD58A833E8}"/>
          </ac:spMkLst>
        </pc:spChg>
      </pc:sldChg>
      <pc:sldChg chg="modSp mod">
        <pc:chgData name="Cameron, Donald" userId="bb530afb-d76a-48dc-8f54-1f1d419657df" providerId="ADAL" clId="{7E83D1EB-D12B-42FB-83C6-203819C79DA2}" dt="2023-01-20T14:11:55.970" v="3824" actId="20577"/>
        <pc:sldMkLst>
          <pc:docMk/>
          <pc:sldMk cId="2388655256" sldId="885"/>
        </pc:sldMkLst>
        <pc:spChg chg="mod">
          <ac:chgData name="Cameron, Donald" userId="bb530afb-d76a-48dc-8f54-1f1d419657df" providerId="ADAL" clId="{7E83D1EB-D12B-42FB-83C6-203819C79DA2}" dt="2023-01-20T14:11:55.970" v="3824" actId="20577"/>
          <ac:spMkLst>
            <pc:docMk/>
            <pc:sldMk cId="2388655256" sldId="885"/>
            <ac:spMk id="2" creationId="{00000000-0000-0000-0000-000000000000}"/>
          </ac:spMkLst>
        </pc:spChg>
      </pc:sldChg>
      <pc:sldChg chg="modSp del mod setBg">
        <pc:chgData name="Cameron, Donald" userId="bb530afb-d76a-48dc-8f54-1f1d419657df" providerId="ADAL" clId="{7E83D1EB-D12B-42FB-83C6-203819C79DA2}" dt="2023-01-20T14:13:35.594" v="3828" actId="47"/>
        <pc:sldMkLst>
          <pc:docMk/>
          <pc:sldMk cId="1112600258" sldId="886"/>
        </pc:sldMkLst>
        <pc:spChg chg="mod">
          <ac:chgData name="Cameron, Donald" userId="bb530afb-d76a-48dc-8f54-1f1d419657df" providerId="ADAL" clId="{7E83D1EB-D12B-42FB-83C6-203819C79DA2}" dt="2023-01-19T15:28:24.382" v="151" actId="20577"/>
          <ac:spMkLst>
            <pc:docMk/>
            <pc:sldMk cId="1112600258" sldId="886"/>
            <ac:spMk id="4" creationId="{8E0F63F6-5540-4CE3-864A-033B9056AFDD}"/>
          </ac:spMkLst>
        </pc:spChg>
      </pc:sldChg>
      <pc:sldChg chg="addSp delSp modSp mod modCm modNotesTx">
        <pc:chgData name="Cameron, Donald" userId="bb530afb-d76a-48dc-8f54-1f1d419657df" providerId="ADAL" clId="{7E83D1EB-D12B-42FB-83C6-203819C79DA2}" dt="2023-01-20T11:40:39.750" v="3026" actId="20577"/>
        <pc:sldMkLst>
          <pc:docMk/>
          <pc:sldMk cId="4209511884" sldId="887"/>
        </pc:sldMkLst>
        <pc:spChg chg="mod">
          <ac:chgData name="Cameron, Donald" userId="bb530afb-d76a-48dc-8f54-1f1d419657df" providerId="ADAL" clId="{7E83D1EB-D12B-42FB-83C6-203819C79DA2}" dt="2023-01-20T11:39:57.894" v="3002" actId="6549"/>
          <ac:spMkLst>
            <pc:docMk/>
            <pc:sldMk cId="4209511884" sldId="887"/>
            <ac:spMk id="4" creationId="{C0F0D7EE-F01B-4FD6-9C19-BE0381A9D4AE}"/>
          </ac:spMkLst>
        </pc:spChg>
        <pc:spChg chg="mod">
          <ac:chgData name="Cameron, Donald" userId="bb530afb-d76a-48dc-8f54-1f1d419657df" providerId="ADAL" clId="{7E83D1EB-D12B-42FB-83C6-203819C79DA2}" dt="2023-01-20T11:20:02.908" v="2553" actId="1076"/>
          <ac:spMkLst>
            <pc:docMk/>
            <pc:sldMk cId="4209511884" sldId="887"/>
            <ac:spMk id="5" creationId="{1C5014A2-78D4-4697-994D-FBBD58A833E8}"/>
          </ac:spMkLst>
        </pc:spChg>
        <pc:spChg chg="mod">
          <ac:chgData name="Cameron, Donald" userId="bb530afb-d76a-48dc-8f54-1f1d419657df" providerId="ADAL" clId="{7E83D1EB-D12B-42FB-83C6-203819C79DA2}" dt="2023-01-20T11:40:10.011" v="3005" actId="255"/>
          <ac:spMkLst>
            <pc:docMk/>
            <pc:sldMk cId="4209511884" sldId="887"/>
            <ac:spMk id="15" creationId="{810863A9-7361-CD9E-5571-E6090ADE808F}"/>
          </ac:spMkLst>
        </pc:spChg>
        <pc:spChg chg="mod">
          <ac:chgData name="Cameron, Donald" userId="bb530afb-d76a-48dc-8f54-1f1d419657df" providerId="ADAL" clId="{7E83D1EB-D12B-42FB-83C6-203819C79DA2}" dt="2023-01-20T11:40:16.395" v="3006" actId="1076"/>
          <ac:spMkLst>
            <pc:docMk/>
            <pc:sldMk cId="4209511884" sldId="887"/>
            <ac:spMk id="23" creationId="{A41D0D3C-D870-0E86-C48C-E43959F48E69}"/>
          </ac:spMkLst>
        </pc:spChg>
        <pc:grpChg chg="add mod">
          <ac:chgData name="Cameron, Donald" userId="bb530afb-d76a-48dc-8f54-1f1d419657df" providerId="ADAL" clId="{7E83D1EB-D12B-42FB-83C6-203819C79DA2}" dt="2023-01-20T11:20:26.722" v="2555" actId="1076"/>
          <ac:grpSpMkLst>
            <pc:docMk/>
            <pc:sldMk cId="4209511884" sldId="887"/>
            <ac:grpSpMk id="3" creationId="{C39BC4F5-8729-DECB-CF27-BACB72440A56}"/>
          </ac:grpSpMkLst>
        </pc:grpChg>
        <pc:picChg chg="add mod">
          <ac:chgData name="Cameron, Donald" userId="bb530afb-d76a-48dc-8f54-1f1d419657df" providerId="ADAL" clId="{7E83D1EB-D12B-42FB-83C6-203819C79DA2}" dt="2023-01-20T11:20:16.352" v="2554" actId="164"/>
          <ac:picMkLst>
            <pc:docMk/>
            <pc:sldMk cId="4209511884" sldId="887"/>
            <ac:picMk id="6" creationId="{6AF09CB5-0ADE-1B3B-C44A-342A629B11B4}"/>
          </ac:picMkLst>
        </pc:picChg>
        <pc:picChg chg="add del mod">
          <ac:chgData name="Cameron, Donald" userId="bb530afb-d76a-48dc-8f54-1f1d419657df" providerId="ADAL" clId="{7E83D1EB-D12B-42FB-83C6-203819C79DA2}" dt="2023-01-19T16:14:11.422" v="1342" actId="22"/>
          <ac:picMkLst>
            <pc:docMk/>
            <pc:sldMk cId="4209511884" sldId="887"/>
            <ac:picMk id="8" creationId="{B11B67F7-9968-52FD-E30D-9D6E6E89F213}"/>
          </ac:picMkLst>
        </pc:picChg>
        <pc:picChg chg="mod">
          <ac:chgData name="Cameron, Donald" userId="bb530afb-d76a-48dc-8f54-1f1d419657df" providerId="ADAL" clId="{7E83D1EB-D12B-42FB-83C6-203819C79DA2}" dt="2023-01-20T11:20:16.352" v="2554" actId="164"/>
          <ac:picMkLst>
            <pc:docMk/>
            <pc:sldMk cId="4209511884" sldId="887"/>
            <ac:picMk id="10" creationId="{C4A8406E-D2F9-9D0B-FD6A-646C3918B426}"/>
          </ac:picMkLst>
        </pc:picChg>
        <pc:cxnChg chg="mod">
          <ac:chgData name="Cameron, Donald" userId="bb530afb-d76a-48dc-8f54-1f1d419657df" providerId="ADAL" clId="{7E83D1EB-D12B-42FB-83C6-203819C79DA2}" dt="2023-01-20T11:20:16.352" v="2554" actId="164"/>
          <ac:cxnSpMkLst>
            <pc:docMk/>
            <pc:sldMk cId="4209511884" sldId="887"/>
            <ac:cxnSpMk id="22" creationId="{B58CBDEA-1C19-EF91-A3A3-7E723086ED50}"/>
          </ac:cxnSpMkLst>
        </pc:cxnChg>
        <pc:extLst>
          <p:ext xmlns:p="http://schemas.openxmlformats.org/presentationml/2006/main" uri="{D6D511B9-2390-475A-947B-AFAB55BFBCF1}">
            <pc226:cmChg xmlns:pc226="http://schemas.microsoft.com/office/powerpoint/2022/06/main/command" chg="">
              <pc226:chgData name="Cameron, Donald" userId="bb530afb-d76a-48dc-8f54-1f1d419657df" providerId="ADAL" clId="{7E83D1EB-D12B-42FB-83C6-203819C79DA2}" dt="2023-01-19T15:59:23.001" v="1218"/>
              <pc2:cmMkLst xmlns:pc2="http://schemas.microsoft.com/office/powerpoint/2019/9/main/command">
                <pc:docMk/>
                <pc:sldMk cId="4209511884" sldId="887"/>
                <pc2:cmMk id="{1F81820A-F877-4955-833E-33AB7E29951C}"/>
              </pc2:cmMkLst>
              <pc226:cmRplyChg chg="add">
                <pc226:chgData name="Cameron, Donald" userId="bb530afb-d76a-48dc-8f54-1f1d419657df" providerId="ADAL" clId="{7E83D1EB-D12B-42FB-83C6-203819C79DA2}" dt="2023-01-19T15:59:23.001" v="1218"/>
                <pc2:cmRplyMkLst xmlns:pc2="http://schemas.microsoft.com/office/powerpoint/2019/9/main/command">
                  <pc:docMk/>
                  <pc:sldMk cId="4209511884" sldId="887"/>
                  <pc2:cmMk id="{1F81820A-F877-4955-833E-33AB7E29951C}"/>
                  <pc2:cmRplyMk id="{0760DA9C-E1D3-488A-AB26-D6305D968C12}"/>
                </pc2:cmRplyMkLst>
              </pc226:cmRplyChg>
            </pc226:cmChg>
          </p:ext>
        </pc:extLst>
      </pc:sldChg>
      <pc:sldChg chg="addSp delSp modSp mod modNotesTx">
        <pc:chgData name="Cameron, Donald" userId="bb530afb-d76a-48dc-8f54-1f1d419657df" providerId="ADAL" clId="{7E83D1EB-D12B-42FB-83C6-203819C79DA2}" dt="2023-01-20T11:42:32.726" v="3148" actId="20577"/>
        <pc:sldMkLst>
          <pc:docMk/>
          <pc:sldMk cId="938684213" sldId="888"/>
        </pc:sldMkLst>
        <pc:picChg chg="add mod">
          <ac:chgData name="Cameron, Donald" userId="bb530afb-d76a-48dc-8f54-1f1d419657df" providerId="ADAL" clId="{7E83D1EB-D12B-42FB-83C6-203819C79DA2}" dt="2023-01-20T11:38:03.371" v="2994" actId="1076"/>
          <ac:picMkLst>
            <pc:docMk/>
            <pc:sldMk cId="938684213" sldId="888"/>
            <ac:picMk id="6" creationId="{22FB209A-8218-D382-B2D3-C0887F979686}"/>
          </ac:picMkLst>
        </pc:picChg>
        <pc:picChg chg="add del mod">
          <ac:chgData name="Cameron, Donald" userId="bb530afb-d76a-48dc-8f54-1f1d419657df" providerId="ADAL" clId="{7E83D1EB-D12B-42FB-83C6-203819C79DA2}" dt="2023-01-20T11:38:57.256" v="2998" actId="478"/>
          <ac:picMkLst>
            <pc:docMk/>
            <pc:sldMk cId="938684213" sldId="888"/>
            <ac:picMk id="8" creationId="{16DD35EC-2A50-FC3F-5BD4-5675C8667D18}"/>
          </ac:picMkLst>
        </pc:picChg>
        <pc:picChg chg="add mod">
          <ac:chgData name="Cameron, Donald" userId="bb530afb-d76a-48dc-8f54-1f1d419657df" providerId="ADAL" clId="{7E83D1EB-D12B-42FB-83C6-203819C79DA2}" dt="2023-01-20T11:39:02.434" v="3000" actId="1076"/>
          <ac:picMkLst>
            <pc:docMk/>
            <pc:sldMk cId="938684213" sldId="888"/>
            <ac:picMk id="10" creationId="{7DCCCEFB-1F03-B18F-C1C1-7621D17C8980}"/>
          </ac:picMkLst>
        </pc:picChg>
        <pc:picChg chg="del">
          <ac:chgData name="Cameron, Donald" userId="bb530afb-d76a-48dc-8f54-1f1d419657df" providerId="ADAL" clId="{7E83D1EB-D12B-42FB-83C6-203819C79DA2}" dt="2023-01-20T11:38:06.995" v="2995" actId="478"/>
          <ac:picMkLst>
            <pc:docMk/>
            <pc:sldMk cId="938684213" sldId="888"/>
            <ac:picMk id="32" creationId="{89809B30-63B1-84B4-F014-FDA8D18BAE7D}"/>
          </ac:picMkLst>
        </pc:picChg>
        <pc:picChg chg="del">
          <ac:chgData name="Cameron, Donald" userId="bb530afb-d76a-48dc-8f54-1f1d419657df" providerId="ADAL" clId="{7E83D1EB-D12B-42FB-83C6-203819C79DA2}" dt="2023-01-20T11:37:58.181" v="2992" actId="478"/>
          <ac:picMkLst>
            <pc:docMk/>
            <pc:sldMk cId="938684213" sldId="888"/>
            <ac:picMk id="34" creationId="{24900492-A6DB-B89E-25A2-FA77CB3D010D}"/>
          </ac:picMkLst>
        </pc:picChg>
      </pc:sldChg>
      <pc:sldChg chg="modSp mod">
        <pc:chgData name="Cameron, Donald" userId="bb530afb-d76a-48dc-8f54-1f1d419657df" providerId="ADAL" clId="{7E83D1EB-D12B-42FB-83C6-203819C79DA2}" dt="2023-01-20T11:48:36.285" v="3192" actId="20577"/>
        <pc:sldMkLst>
          <pc:docMk/>
          <pc:sldMk cId="211903856" sldId="890"/>
        </pc:sldMkLst>
        <pc:spChg chg="mod">
          <ac:chgData name="Cameron, Donald" userId="bb530afb-d76a-48dc-8f54-1f1d419657df" providerId="ADAL" clId="{7E83D1EB-D12B-42FB-83C6-203819C79DA2}" dt="2023-01-20T11:46:19.794" v="3175" actId="14100"/>
          <ac:spMkLst>
            <pc:docMk/>
            <pc:sldMk cId="211903856" sldId="890"/>
            <ac:spMk id="6" creationId="{CA0F85BC-8C91-4935-0B42-503966D3C8E6}"/>
          </ac:spMkLst>
        </pc:spChg>
        <pc:spChg chg="mod">
          <ac:chgData name="Cameron, Donald" userId="bb530afb-d76a-48dc-8f54-1f1d419657df" providerId="ADAL" clId="{7E83D1EB-D12B-42FB-83C6-203819C79DA2}" dt="2023-01-20T11:48:36.285" v="3192" actId="20577"/>
          <ac:spMkLst>
            <pc:docMk/>
            <pc:sldMk cId="211903856" sldId="890"/>
            <ac:spMk id="15" creationId="{810863A9-7361-CD9E-5571-E6090ADE808F}"/>
          </ac:spMkLst>
        </pc:spChg>
      </pc:sldChg>
      <pc:sldChg chg="addSp delSp modSp mod">
        <pc:chgData name="Cameron, Donald" userId="bb530afb-d76a-48dc-8f54-1f1d419657df" providerId="ADAL" clId="{7E83D1EB-D12B-42FB-83C6-203819C79DA2}" dt="2023-01-20T11:47:40.778" v="3190" actId="1076"/>
        <pc:sldMkLst>
          <pc:docMk/>
          <pc:sldMk cId="3270849107" sldId="891"/>
        </pc:sldMkLst>
        <pc:spChg chg="mod">
          <ac:chgData name="Cameron, Donald" userId="bb530afb-d76a-48dc-8f54-1f1d419657df" providerId="ADAL" clId="{7E83D1EB-D12B-42FB-83C6-203819C79DA2}" dt="2023-01-20T11:46:33.078" v="3177" actId="20577"/>
          <ac:spMkLst>
            <pc:docMk/>
            <pc:sldMk cId="3270849107" sldId="891"/>
            <ac:spMk id="3" creationId="{BE6D7F19-A668-DB95-0474-59F8B5686E32}"/>
          </ac:spMkLst>
        </pc:spChg>
        <pc:spChg chg="mod">
          <ac:chgData name="Cameron, Donald" userId="bb530afb-d76a-48dc-8f54-1f1d419657df" providerId="ADAL" clId="{7E83D1EB-D12B-42FB-83C6-203819C79DA2}" dt="2023-01-20T11:46:40.329" v="3180" actId="27636"/>
          <ac:spMkLst>
            <pc:docMk/>
            <pc:sldMk cId="3270849107" sldId="891"/>
            <ac:spMk id="6" creationId="{6E878FA5-6490-79CA-3666-D8B614D10242}"/>
          </ac:spMkLst>
        </pc:spChg>
        <pc:spChg chg="mod">
          <ac:chgData name="Cameron, Donald" userId="bb530afb-d76a-48dc-8f54-1f1d419657df" providerId="ADAL" clId="{7E83D1EB-D12B-42FB-83C6-203819C79DA2}" dt="2023-01-20T11:46:43.453" v="3182" actId="20577"/>
          <ac:spMkLst>
            <pc:docMk/>
            <pc:sldMk cId="3270849107" sldId="891"/>
            <ac:spMk id="7" creationId="{FD051A8C-33C8-8190-22AB-825CCE762830}"/>
          </ac:spMkLst>
        </pc:spChg>
        <pc:picChg chg="add del mod">
          <ac:chgData name="Cameron, Donald" userId="bb530afb-d76a-48dc-8f54-1f1d419657df" providerId="ADAL" clId="{7E83D1EB-D12B-42FB-83C6-203819C79DA2}" dt="2023-01-20T11:47:26.005" v="3183" actId="478"/>
          <ac:picMkLst>
            <pc:docMk/>
            <pc:sldMk cId="3270849107" sldId="891"/>
            <ac:picMk id="9" creationId="{EFB737D7-A14F-6EC5-F779-49698C881EBA}"/>
          </ac:picMkLst>
        </pc:picChg>
        <pc:picChg chg="del">
          <ac:chgData name="Cameron, Donald" userId="bb530afb-d76a-48dc-8f54-1f1d419657df" providerId="ADAL" clId="{7E83D1EB-D12B-42FB-83C6-203819C79DA2}" dt="2023-01-20T11:43:38.901" v="3149" actId="478"/>
          <ac:picMkLst>
            <pc:docMk/>
            <pc:sldMk cId="3270849107" sldId="891"/>
            <ac:picMk id="11" creationId="{3D518AAE-2023-ECBD-1842-DF20927B447A}"/>
          </ac:picMkLst>
        </pc:picChg>
        <pc:picChg chg="add mod">
          <ac:chgData name="Cameron, Donald" userId="bb530afb-d76a-48dc-8f54-1f1d419657df" providerId="ADAL" clId="{7E83D1EB-D12B-42FB-83C6-203819C79DA2}" dt="2023-01-20T11:47:40.778" v="3190" actId="1076"/>
          <ac:picMkLst>
            <pc:docMk/>
            <pc:sldMk cId="3270849107" sldId="891"/>
            <ac:picMk id="13" creationId="{767BEBE7-C72D-C322-E462-9AAFABC64F2E}"/>
          </ac:picMkLst>
        </pc:picChg>
      </pc:sldChg>
      <pc:sldChg chg="modSp mod">
        <pc:chgData name="Cameron, Donald" userId="bb530afb-d76a-48dc-8f54-1f1d419657df" providerId="ADAL" clId="{7E83D1EB-D12B-42FB-83C6-203819C79DA2}" dt="2023-01-20T12:46:14.301" v="3195" actId="1076"/>
        <pc:sldMkLst>
          <pc:docMk/>
          <pc:sldMk cId="4164716844" sldId="892"/>
        </pc:sldMkLst>
        <pc:spChg chg="mod">
          <ac:chgData name="Cameron, Donald" userId="bb530afb-d76a-48dc-8f54-1f1d419657df" providerId="ADAL" clId="{7E83D1EB-D12B-42FB-83C6-203819C79DA2}" dt="2023-01-20T12:46:14.301" v="3195" actId="1076"/>
          <ac:spMkLst>
            <pc:docMk/>
            <pc:sldMk cId="4164716844" sldId="892"/>
            <ac:spMk id="6" creationId="{82078B7E-7944-AEC3-778C-43482B5F2416}"/>
          </ac:spMkLst>
        </pc:spChg>
      </pc:sldChg>
      <pc:sldChg chg="addSp delSp modSp mod">
        <pc:chgData name="Cameron, Donald" userId="bb530afb-d76a-48dc-8f54-1f1d419657df" providerId="ADAL" clId="{7E83D1EB-D12B-42FB-83C6-203819C79DA2}" dt="2023-01-20T12:52:30.973" v="3206" actId="14100"/>
        <pc:sldMkLst>
          <pc:docMk/>
          <pc:sldMk cId="4168895423" sldId="895"/>
        </pc:sldMkLst>
        <pc:spChg chg="mod">
          <ac:chgData name="Cameron, Donald" userId="bb530afb-d76a-48dc-8f54-1f1d419657df" providerId="ADAL" clId="{7E83D1EB-D12B-42FB-83C6-203819C79DA2}" dt="2023-01-20T12:47:55.487" v="3198" actId="1076"/>
          <ac:spMkLst>
            <pc:docMk/>
            <pc:sldMk cId="4168895423" sldId="895"/>
            <ac:spMk id="3" creationId="{AD96D38F-D9BE-E827-FD7F-E99B3DDE4CB3}"/>
          </ac:spMkLst>
        </pc:spChg>
        <pc:spChg chg="mod">
          <ac:chgData name="Cameron, Donald" userId="bb530afb-d76a-48dc-8f54-1f1d419657df" providerId="ADAL" clId="{7E83D1EB-D12B-42FB-83C6-203819C79DA2}" dt="2023-01-20T12:52:30.973" v="3206" actId="14100"/>
          <ac:spMkLst>
            <pc:docMk/>
            <pc:sldMk cId="4168895423" sldId="895"/>
            <ac:spMk id="4" creationId="{C0F0D7EE-F01B-4FD6-9C19-BE0381A9D4AE}"/>
          </ac:spMkLst>
        </pc:spChg>
        <pc:picChg chg="add mod">
          <ac:chgData name="Cameron, Donald" userId="bb530afb-d76a-48dc-8f54-1f1d419657df" providerId="ADAL" clId="{7E83D1EB-D12B-42FB-83C6-203819C79DA2}" dt="2023-01-20T12:52:22.685" v="3204" actId="1076"/>
          <ac:picMkLst>
            <pc:docMk/>
            <pc:sldMk cId="4168895423" sldId="895"/>
            <ac:picMk id="7" creationId="{46913773-71E6-8635-ECB0-FF878B6A0D40}"/>
          </ac:picMkLst>
        </pc:picChg>
        <pc:picChg chg="del">
          <ac:chgData name="Cameron, Donald" userId="bb530afb-d76a-48dc-8f54-1f1d419657df" providerId="ADAL" clId="{7E83D1EB-D12B-42FB-83C6-203819C79DA2}" dt="2023-01-20T12:52:10.952" v="3201" actId="478"/>
          <ac:picMkLst>
            <pc:docMk/>
            <pc:sldMk cId="4168895423" sldId="895"/>
            <ac:picMk id="12" creationId="{3451CBA0-6116-04ED-A440-7284DB789784}"/>
          </ac:picMkLst>
        </pc:picChg>
      </pc:sldChg>
      <pc:sldChg chg="addSp delSp modSp mod modNotesTx">
        <pc:chgData name="Cameron, Donald" userId="bb530afb-d76a-48dc-8f54-1f1d419657df" providerId="ADAL" clId="{7E83D1EB-D12B-42FB-83C6-203819C79DA2}" dt="2023-01-20T12:57:07.572" v="3593" actId="5793"/>
        <pc:sldMkLst>
          <pc:docMk/>
          <pc:sldMk cId="836623243" sldId="896"/>
        </pc:sldMkLst>
        <pc:spChg chg="mod">
          <ac:chgData name="Cameron, Donald" userId="bb530afb-d76a-48dc-8f54-1f1d419657df" providerId="ADAL" clId="{7E83D1EB-D12B-42FB-83C6-203819C79DA2}" dt="2023-01-20T12:52:49.501" v="3215" actId="1076"/>
          <ac:spMkLst>
            <pc:docMk/>
            <pc:sldMk cId="836623243" sldId="896"/>
            <ac:spMk id="3" creationId="{67FCBEAA-F836-7D38-A246-5AC297893477}"/>
          </ac:spMkLst>
        </pc:spChg>
        <pc:picChg chg="add del">
          <ac:chgData name="Cameron, Donald" userId="bb530afb-d76a-48dc-8f54-1f1d419657df" providerId="ADAL" clId="{7E83D1EB-D12B-42FB-83C6-203819C79DA2}" dt="2023-01-20T12:54:12.792" v="3217" actId="478"/>
          <ac:picMkLst>
            <pc:docMk/>
            <pc:sldMk cId="836623243" sldId="896"/>
            <ac:picMk id="7" creationId="{EA51835B-E9ED-ACBF-BE6E-E29227515DE2}"/>
          </ac:picMkLst>
        </pc:picChg>
        <pc:picChg chg="add del mod ord">
          <ac:chgData name="Cameron, Donald" userId="bb530afb-d76a-48dc-8f54-1f1d419657df" providerId="ADAL" clId="{7E83D1EB-D12B-42FB-83C6-203819C79DA2}" dt="2023-01-20T12:55:15.911" v="3222" actId="478"/>
          <ac:picMkLst>
            <pc:docMk/>
            <pc:sldMk cId="836623243" sldId="896"/>
            <ac:picMk id="12" creationId="{8EE9DF74-CC06-E2B9-45A2-455EA79ABB45}"/>
          </ac:picMkLst>
        </pc:picChg>
        <pc:picChg chg="del">
          <ac:chgData name="Cameron, Donald" userId="bb530afb-d76a-48dc-8f54-1f1d419657df" providerId="ADAL" clId="{7E83D1EB-D12B-42FB-83C6-203819C79DA2}" dt="2023-01-20T12:54:20.654" v="3219" actId="478"/>
          <ac:picMkLst>
            <pc:docMk/>
            <pc:sldMk cId="836623243" sldId="896"/>
            <ac:picMk id="16" creationId="{6037B548-53B1-B58C-B3E9-06FCD1D617D4}"/>
          </ac:picMkLst>
        </pc:picChg>
        <pc:picChg chg="add mod ord">
          <ac:chgData name="Cameron, Donald" userId="bb530afb-d76a-48dc-8f54-1f1d419657df" providerId="ADAL" clId="{7E83D1EB-D12B-42FB-83C6-203819C79DA2}" dt="2023-01-20T12:55:30.272" v="3229" actId="167"/>
          <ac:picMkLst>
            <pc:docMk/>
            <pc:sldMk cId="836623243" sldId="896"/>
            <ac:picMk id="17" creationId="{4864F86C-CA75-D544-2848-97AA14A524F1}"/>
          </ac:picMkLst>
        </pc:picChg>
      </pc:sldChg>
      <pc:sldChg chg="addSp delSp modSp mod">
        <pc:chgData name="Cameron, Donald" userId="bb530afb-d76a-48dc-8f54-1f1d419657df" providerId="ADAL" clId="{7E83D1EB-D12B-42FB-83C6-203819C79DA2}" dt="2023-01-20T13:01:50.190" v="3615" actId="255"/>
        <pc:sldMkLst>
          <pc:docMk/>
          <pc:sldMk cId="714701237" sldId="900"/>
        </pc:sldMkLst>
        <pc:spChg chg="add del mod">
          <ac:chgData name="Cameron, Donald" userId="bb530afb-d76a-48dc-8f54-1f1d419657df" providerId="ADAL" clId="{7E83D1EB-D12B-42FB-83C6-203819C79DA2}" dt="2023-01-20T13:01:22.663" v="3611" actId="478"/>
          <ac:spMkLst>
            <pc:docMk/>
            <pc:sldMk cId="714701237" sldId="900"/>
            <ac:spMk id="6" creationId="{22A59C61-2214-D309-A027-9D0A96112B5D}"/>
          </ac:spMkLst>
        </pc:spChg>
        <pc:spChg chg="add del mod">
          <ac:chgData name="Cameron, Donald" userId="bb530afb-d76a-48dc-8f54-1f1d419657df" providerId="ADAL" clId="{7E83D1EB-D12B-42FB-83C6-203819C79DA2}" dt="2023-01-20T13:01:21.185" v="3610" actId="478"/>
          <ac:spMkLst>
            <pc:docMk/>
            <pc:sldMk cId="714701237" sldId="900"/>
            <ac:spMk id="7" creationId="{1EF6458E-F3D6-9C9C-88BF-2617077748D1}"/>
          </ac:spMkLst>
        </pc:spChg>
        <pc:spChg chg="mod">
          <ac:chgData name="Cameron, Donald" userId="bb530afb-d76a-48dc-8f54-1f1d419657df" providerId="ADAL" clId="{7E83D1EB-D12B-42FB-83C6-203819C79DA2}" dt="2023-01-20T13:01:50.190" v="3615" actId="255"/>
          <ac:spMkLst>
            <pc:docMk/>
            <pc:sldMk cId="714701237" sldId="900"/>
            <ac:spMk id="8" creationId="{D00466A8-BC30-D6BB-8076-05BA357E2456}"/>
          </ac:spMkLst>
        </pc:spChg>
      </pc:sldChg>
      <pc:sldChg chg="addSp delSp modSp mod">
        <pc:chgData name="Cameron, Donald" userId="bb530afb-d76a-48dc-8f54-1f1d419657df" providerId="ADAL" clId="{7E83D1EB-D12B-42FB-83C6-203819C79DA2}" dt="2023-01-20T13:14:41.633" v="3673" actId="20577"/>
        <pc:sldMkLst>
          <pc:docMk/>
          <pc:sldMk cId="1725842845" sldId="902"/>
        </pc:sldMkLst>
        <pc:spChg chg="mod">
          <ac:chgData name="Cameron, Donald" userId="bb530afb-d76a-48dc-8f54-1f1d419657df" providerId="ADAL" clId="{7E83D1EB-D12B-42FB-83C6-203819C79DA2}" dt="2023-01-20T13:14:41.633" v="3673" actId="20577"/>
          <ac:spMkLst>
            <pc:docMk/>
            <pc:sldMk cId="1725842845" sldId="902"/>
            <ac:spMk id="20" creationId="{9C06E1D6-DA2F-3768-CEBF-19E16178DF26}"/>
          </ac:spMkLst>
        </pc:spChg>
        <pc:spChg chg="mod">
          <ac:chgData name="Cameron, Donald" userId="bb530afb-d76a-48dc-8f54-1f1d419657df" providerId="ADAL" clId="{7E83D1EB-D12B-42FB-83C6-203819C79DA2}" dt="2023-01-20T13:14:40.393" v="3672" actId="20577"/>
          <ac:spMkLst>
            <pc:docMk/>
            <pc:sldMk cId="1725842845" sldId="902"/>
            <ac:spMk id="22" creationId="{C0348844-E312-54E6-66A4-297813458A3F}"/>
          </ac:spMkLst>
        </pc:spChg>
        <pc:spChg chg="mod">
          <ac:chgData name="Cameron, Donald" userId="bb530afb-d76a-48dc-8f54-1f1d419657df" providerId="ADAL" clId="{7E83D1EB-D12B-42FB-83C6-203819C79DA2}" dt="2023-01-20T13:14:39.105" v="3671" actId="20577"/>
          <ac:spMkLst>
            <pc:docMk/>
            <pc:sldMk cId="1725842845" sldId="902"/>
            <ac:spMk id="23" creationId="{AD3B487B-8F5F-A900-D029-D5CB54D955F5}"/>
          </ac:spMkLst>
        </pc:spChg>
        <pc:picChg chg="add mod">
          <ac:chgData name="Cameron, Donald" userId="bb530afb-d76a-48dc-8f54-1f1d419657df" providerId="ADAL" clId="{7E83D1EB-D12B-42FB-83C6-203819C79DA2}" dt="2023-01-20T13:12:35.037" v="3641" actId="1076"/>
          <ac:picMkLst>
            <pc:docMk/>
            <pc:sldMk cId="1725842845" sldId="902"/>
            <ac:picMk id="6" creationId="{2D6724A1-3D8D-3225-CDA4-E843145805AA}"/>
          </ac:picMkLst>
        </pc:picChg>
        <pc:picChg chg="del">
          <ac:chgData name="Cameron, Donald" userId="bb530afb-d76a-48dc-8f54-1f1d419657df" providerId="ADAL" clId="{7E83D1EB-D12B-42FB-83C6-203819C79DA2}" dt="2023-01-20T13:12:22.858" v="3636" actId="478"/>
          <ac:picMkLst>
            <pc:docMk/>
            <pc:sldMk cId="1725842845" sldId="902"/>
            <ac:picMk id="19" creationId="{437E6C4E-1230-E7DA-21C2-32192712E619}"/>
          </ac:picMkLst>
        </pc:picChg>
      </pc:sldChg>
      <pc:sldChg chg="addSp modSp mod">
        <pc:chgData name="Cameron, Donald" userId="bb530afb-d76a-48dc-8f54-1f1d419657df" providerId="ADAL" clId="{7E83D1EB-D12B-42FB-83C6-203819C79DA2}" dt="2023-01-20T13:11:22.822" v="3635" actId="1076"/>
        <pc:sldMkLst>
          <pc:docMk/>
          <pc:sldMk cId="527416612" sldId="903"/>
        </pc:sldMkLst>
        <pc:spChg chg="mod">
          <ac:chgData name="Cameron, Donald" userId="bb530afb-d76a-48dc-8f54-1f1d419657df" providerId="ADAL" clId="{7E83D1EB-D12B-42FB-83C6-203819C79DA2}" dt="2023-01-20T13:10:21.481" v="3618" actId="1076"/>
          <ac:spMkLst>
            <pc:docMk/>
            <pc:sldMk cId="527416612" sldId="903"/>
            <ac:spMk id="5" creationId="{1C5014A2-78D4-4697-994D-FBBD58A833E8}"/>
          </ac:spMkLst>
        </pc:spChg>
        <pc:spChg chg="add mod">
          <ac:chgData name="Cameron, Donald" userId="bb530afb-d76a-48dc-8f54-1f1d419657df" providerId="ADAL" clId="{7E83D1EB-D12B-42FB-83C6-203819C79DA2}" dt="2023-01-20T13:10:41.582" v="3621" actId="1076"/>
          <ac:spMkLst>
            <pc:docMk/>
            <pc:sldMk cId="527416612" sldId="903"/>
            <ac:spMk id="8" creationId="{B5691B42-D449-7A8A-958D-4234FD11B775}"/>
          </ac:spMkLst>
        </pc:spChg>
        <pc:spChg chg="add mod">
          <ac:chgData name="Cameron, Donald" userId="bb530afb-d76a-48dc-8f54-1f1d419657df" providerId="ADAL" clId="{7E83D1EB-D12B-42FB-83C6-203819C79DA2}" dt="2023-01-20T13:11:22.822" v="3635" actId="1076"/>
          <ac:spMkLst>
            <pc:docMk/>
            <pc:sldMk cId="527416612" sldId="903"/>
            <ac:spMk id="9" creationId="{2FB53689-58AF-E84F-05B2-1DD3845A735F}"/>
          </ac:spMkLst>
        </pc:spChg>
      </pc:sldChg>
      <pc:sldChg chg="addSp delSp modSp mod modNotesTx">
        <pc:chgData name="Cameron, Donald" userId="bb530afb-d76a-48dc-8f54-1f1d419657df" providerId="ADAL" clId="{7E83D1EB-D12B-42FB-83C6-203819C79DA2}" dt="2023-01-20T13:18:33.262" v="3692" actId="1076"/>
        <pc:sldMkLst>
          <pc:docMk/>
          <pc:sldMk cId="3138291008" sldId="904"/>
        </pc:sldMkLst>
        <pc:spChg chg="mod">
          <ac:chgData name="Cameron, Donald" userId="bb530afb-d76a-48dc-8f54-1f1d419657df" providerId="ADAL" clId="{7E83D1EB-D12B-42FB-83C6-203819C79DA2}" dt="2023-01-20T13:18:03.575" v="3687" actId="1076"/>
          <ac:spMkLst>
            <pc:docMk/>
            <pc:sldMk cId="3138291008" sldId="904"/>
            <ac:spMk id="8" creationId="{1B6CF54E-062D-16DB-4063-64805025421A}"/>
          </ac:spMkLst>
        </pc:spChg>
        <pc:picChg chg="add del">
          <ac:chgData name="Cameron, Donald" userId="bb530afb-d76a-48dc-8f54-1f1d419657df" providerId="ADAL" clId="{7E83D1EB-D12B-42FB-83C6-203819C79DA2}" dt="2023-01-20T13:17:50.619" v="3682" actId="478"/>
          <ac:picMkLst>
            <pc:docMk/>
            <pc:sldMk cId="3138291008" sldId="904"/>
            <ac:picMk id="6" creationId="{380CBB3D-9778-69AD-9B0D-06852C68F717}"/>
          </ac:picMkLst>
        </pc:picChg>
        <pc:picChg chg="add del mod ord">
          <ac:chgData name="Cameron, Donald" userId="bb530afb-d76a-48dc-8f54-1f1d419657df" providerId="ADAL" clId="{7E83D1EB-D12B-42FB-83C6-203819C79DA2}" dt="2023-01-20T13:17:40.074" v="3680" actId="22"/>
          <ac:picMkLst>
            <pc:docMk/>
            <pc:sldMk cId="3138291008" sldId="904"/>
            <ac:picMk id="7" creationId="{A5328B5C-8D02-EF90-E8CD-3E47B32978DB}"/>
          </ac:picMkLst>
        </pc:picChg>
        <pc:picChg chg="add mod ord">
          <ac:chgData name="Cameron, Donald" userId="bb530afb-d76a-48dc-8f54-1f1d419657df" providerId="ADAL" clId="{7E83D1EB-D12B-42FB-83C6-203819C79DA2}" dt="2023-01-20T13:18:17.814" v="3691" actId="1076"/>
          <ac:picMkLst>
            <pc:docMk/>
            <pc:sldMk cId="3138291008" sldId="904"/>
            <ac:picMk id="11" creationId="{ED39FEF9-56CE-FF63-9925-D8FD7D3FC4E0}"/>
          </ac:picMkLst>
        </pc:picChg>
        <pc:picChg chg="mod">
          <ac:chgData name="Cameron, Donald" userId="bb530afb-d76a-48dc-8f54-1f1d419657df" providerId="ADAL" clId="{7E83D1EB-D12B-42FB-83C6-203819C79DA2}" dt="2023-01-20T13:18:33.262" v="3692" actId="1076"/>
          <ac:picMkLst>
            <pc:docMk/>
            <pc:sldMk cId="3138291008" sldId="904"/>
            <ac:picMk id="21" creationId="{7D3273F5-75FE-763F-7BE8-2BD5150C595A}"/>
          </ac:picMkLst>
        </pc:picChg>
        <pc:cxnChg chg="mod">
          <ac:chgData name="Cameron, Donald" userId="bb530afb-d76a-48dc-8f54-1f1d419657df" providerId="ADAL" clId="{7E83D1EB-D12B-42FB-83C6-203819C79DA2}" dt="2023-01-20T13:18:06.319" v="3688" actId="14100"/>
          <ac:cxnSpMkLst>
            <pc:docMk/>
            <pc:sldMk cId="3138291008" sldId="904"/>
            <ac:cxnSpMk id="10" creationId="{087AE190-93BF-F192-A9DC-A35580820342}"/>
          </ac:cxnSpMkLst>
        </pc:cxnChg>
        <pc:cxnChg chg="mod">
          <ac:chgData name="Cameron, Donald" userId="bb530afb-d76a-48dc-8f54-1f1d419657df" providerId="ADAL" clId="{7E83D1EB-D12B-42FB-83C6-203819C79DA2}" dt="2023-01-20T13:18:10.534" v="3689" actId="14100"/>
          <ac:cxnSpMkLst>
            <pc:docMk/>
            <pc:sldMk cId="3138291008" sldId="904"/>
            <ac:cxnSpMk id="15" creationId="{864DFCB3-EE81-252B-905E-4DA9233AEBFB}"/>
          </ac:cxnSpMkLst>
        </pc:cxnChg>
      </pc:sldChg>
      <pc:sldChg chg="addSp delSp modSp mod">
        <pc:chgData name="Cameron, Donald" userId="bb530afb-d76a-48dc-8f54-1f1d419657df" providerId="ADAL" clId="{7E83D1EB-D12B-42FB-83C6-203819C79DA2}" dt="2023-01-20T13:20:17.351" v="3705" actId="14100"/>
        <pc:sldMkLst>
          <pc:docMk/>
          <pc:sldMk cId="3305726655" sldId="905"/>
        </pc:sldMkLst>
        <pc:spChg chg="mod">
          <ac:chgData name="Cameron, Donald" userId="bb530afb-d76a-48dc-8f54-1f1d419657df" providerId="ADAL" clId="{7E83D1EB-D12B-42FB-83C6-203819C79DA2}" dt="2023-01-20T13:20:05.038" v="3701" actId="1076"/>
          <ac:spMkLst>
            <pc:docMk/>
            <pc:sldMk cId="3305726655" sldId="905"/>
            <ac:spMk id="8" creationId="{1B6CF54E-062D-16DB-4063-64805025421A}"/>
          </ac:spMkLst>
        </pc:spChg>
        <pc:spChg chg="mod">
          <ac:chgData name="Cameron, Donald" userId="bb530afb-d76a-48dc-8f54-1f1d419657df" providerId="ADAL" clId="{7E83D1EB-D12B-42FB-83C6-203819C79DA2}" dt="2023-01-20T13:20:11.149" v="3703" actId="1076"/>
          <ac:spMkLst>
            <pc:docMk/>
            <pc:sldMk cId="3305726655" sldId="905"/>
            <ac:spMk id="18" creationId="{6A85B47B-FA21-7885-111E-F7A8B781F0FB}"/>
          </ac:spMkLst>
        </pc:spChg>
        <pc:picChg chg="add mod ord">
          <ac:chgData name="Cameron, Donald" userId="bb530afb-d76a-48dc-8f54-1f1d419657df" providerId="ADAL" clId="{7E83D1EB-D12B-42FB-83C6-203819C79DA2}" dt="2023-01-20T13:19:54.541" v="3699" actId="1076"/>
          <ac:picMkLst>
            <pc:docMk/>
            <pc:sldMk cId="3305726655" sldId="905"/>
            <ac:picMk id="6" creationId="{48617E75-D03A-2442-9CF4-66F145FDF139}"/>
          </ac:picMkLst>
        </pc:picChg>
        <pc:picChg chg="mod">
          <ac:chgData name="Cameron, Donald" userId="bb530afb-d76a-48dc-8f54-1f1d419657df" providerId="ADAL" clId="{7E83D1EB-D12B-42FB-83C6-203819C79DA2}" dt="2023-01-20T13:19:56.846" v="3700" actId="1076"/>
          <ac:picMkLst>
            <pc:docMk/>
            <pc:sldMk cId="3305726655" sldId="905"/>
            <ac:picMk id="12" creationId="{31D0E01B-4997-A54C-98C9-8F3BF23005EE}"/>
          </ac:picMkLst>
        </pc:picChg>
        <pc:picChg chg="del">
          <ac:chgData name="Cameron, Donald" userId="bb530afb-d76a-48dc-8f54-1f1d419657df" providerId="ADAL" clId="{7E83D1EB-D12B-42FB-83C6-203819C79DA2}" dt="2023-01-20T13:19:34.408" v="3693" actId="478"/>
          <ac:picMkLst>
            <pc:docMk/>
            <pc:sldMk cId="3305726655" sldId="905"/>
            <ac:picMk id="24" creationId="{A361158B-0D87-5409-D687-DCCDB09EFE41}"/>
          </ac:picMkLst>
        </pc:picChg>
        <pc:cxnChg chg="mod">
          <ac:chgData name="Cameron, Donald" userId="bb530afb-d76a-48dc-8f54-1f1d419657df" providerId="ADAL" clId="{7E83D1EB-D12B-42FB-83C6-203819C79DA2}" dt="2023-01-20T13:20:07.567" v="3702" actId="14100"/>
          <ac:cxnSpMkLst>
            <pc:docMk/>
            <pc:sldMk cId="3305726655" sldId="905"/>
            <ac:cxnSpMk id="10" creationId="{087AE190-93BF-F192-A9DC-A35580820342}"/>
          </ac:cxnSpMkLst>
        </pc:cxnChg>
        <pc:cxnChg chg="mod">
          <ac:chgData name="Cameron, Donald" userId="bb530afb-d76a-48dc-8f54-1f1d419657df" providerId="ADAL" clId="{7E83D1EB-D12B-42FB-83C6-203819C79DA2}" dt="2023-01-20T13:20:17.351" v="3705" actId="14100"/>
          <ac:cxnSpMkLst>
            <pc:docMk/>
            <pc:sldMk cId="3305726655" sldId="905"/>
            <ac:cxnSpMk id="11" creationId="{7A017D01-E75C-DEA3-2D52-03B81DBAA3D3}"/>
          </ac:cxnSpMkLst>
        </pc:cxnChg>
      </pc:sldChg>
      <pc:sldChg chg="modSp mod modNotesTx">
        <pc:chgData name="Cameron, Donald" userId="bb530afb-d76a-48dc-8f54-1f1d419657df" providerId="ADAL" clId="{7E83D1EB-D12B-42FB-83C6-203819C79DA2}" dt="2023-01-31T17:53:10.793" v="3951" actId="20577"/>
        <pc:sldMkLst>
          <pc:docMk/>
          <pc:sldMk cId="63507551" sldId="906"/>
        </pc:sldMkLst>
        <pc:spChg chg="mod">
          <ac:chgData name="Cameron, Donald" userId="bb530afb-d76a-48dc-8f54-1f1d419657df" providerId="ADAL" clId="{7E83D1EB-D12B-42FB-83C6-203819C79DA2}" dt="2023-01-31T17:53:10.793" v="3951" actId="20577"/>
          <ac:spMkLst>
            <pc:docMk/>
            <pc:sldMk cId="63507551" sldId="906"/>
            <ac:spMk id="4" creationId="{9093C21C-EE3E-4D75-B78A-7995ADAB7501}"/>
          </ac:spMkLst>
        </pc:spChg>
      </pc:sldChg>
      <pc:sldChg chg="modNotesTx">
        <pc:chgData name="Cameron, Donald" userId="bb530afb-d76a-48dc-8f54-1f1d419657df" providerId="ADAL" clId="{7E83D1EB-D12B-42FB-83C6-203819C79DA2}" dt="2023-01-20T11:03:11.520" v="1737" actId="313"/>
        <pc:sldMkLst>
          <pc:docMk/>
          <pc:sldMk cId="616690475" sldId="907"/>
        </pc:sldMkLst>
      </pc:sldChg>
      <pc:sldChg chg="addSp delSp modSp mod modNotesTx">
        <pc:chgData name="Cameron, Donald" userId="bb530afb-d76a-48dc-8f54-1f1d419657df" providerId="ADAL" clId="{7E83D1EB-D12B-42FB-83C6-203819C79DA2}" dt="2023-01-20T14:07:51.359" v="3806" actId="14100"/>
        <pc:sldMkLst>
          <pc:docMk/>
          <pc:sldMk cId="690913565" sldId="908"/>
        </pc:sldMkLst>
        <pc:spChg chg="mod">
          <ac:chgData name="Cameron, Donald" userId="bb530afb-d76a-48dc-8f54-1f1d419657df" providerId="ADAL" clId="{7E83D1EB-D12B-42FB-83C6-203819C79DA2}" dt="2023-01-20T14:03:01.793" v="3794" actId="20577"/>
          <ac:spMkLst>
            <pc:docMk/>
            <pc:sldMk cId="690913565" sldId="908"/>
            <ac:spMk id="3" creationId="{B3A5DD19-DE92-CF41-C0E1-0D0CCF89BA4E}"/>
          </ac:spMkLst>
        </pc:spChg>
        <pc:picChg chg="add del">
          <ac:chgData name="Cameron, Donald" userId="bb530afb-d76a-48dc-8f54-1f1d419657df" providerId="ADAL" clId="{7E83D1EB-D12B-42FB-83C6-203819C79DA2}" dt="2023-01-20T14:07:29.066" v="3796" actId="478"/>
          <ac:picMkLst>
            <pc:docMk/>
            <pc:sldMk cId="690913565" sldId="908"/>
            <ac:picMk id="7" creationId="{9EAB33AF-BB16-82F8-C335-5D522E361AB0}"/>
          </ac:picMkLst>
        </pc:picChg>
        <pc:picChg chg="del">
          <ac:chgData name="Cameron, Donald" userId="bb530afb-d76a-48dc-8f54-1f1d419657df" providerId="ADAL" clId="{7E83D1EB-D12B-42FB-83C6-203819C79DA2}" dt="2023-01-20T14:07:34.219" v="3798" actId="478"/>
          <ac:picMkLst>
            <pc:docMk/>
            <pc:sldMk cId="690913565" sldId="908"/>
            <ac:picMk id="9" creationId="{D812AEF0-294F-D556-B71A-FD2F31BE9B92}"/>
          </ac:picMkLst>
        </pc:picChg>
        <pc:picChg chg="add mod">
          <ac:chgData name="Cameron, Donald" userId="bb530afb-d76a-48dc-8f54-1f1d419657df" providerId="ADAL" clId="{7E83D1EB-D12B-42FB-83C6-203819C79DA2}" dt="2023-01-20T14:07:51.359" v="3806" actId="14100"/>
          <ac:picMkLst>
            <pc:docMk/>
            <pc:sldMk cId="690913565" sldId="908"/>
            <ac:picMk id="10" creationId="{6A75301B-626C-ECDE-5679-4ECABBB32356}"/>
          </ac:picMkLst>
        </pc:picChg>
      </pc:sldChg>
      <pc:sldChg chg="addSp delSp modSp mod">
        <pc:chgData name="Cameron, Donald" userId="bb530afb-d76a-48dc-8f54-1f1d419657df" providerId="ADAL" clId="{7E83D1EB-D12B-42FB-83C6-203819C79DA2}" dt="2023-01-20T13:26:11.566" v="3719" actId="14100"/>
        <pc:sldMkLst>
          <pc:docMk/>
          <pc:sldMk cId="3392002698" sldId="909"/>
        </pc:sldMkLst>
        <pc:picChg chg="del">
          <ac:chgData name="Cameron, Donald" userId="bb530afb-d76a-48dc-8f54-1f1d419657df" providerId="ADAL" clId="{7E83D1EB-D12B-42FB-83C6-203819C79DA2}" dt="2023-01-20T13:24:33.240" v="3706" actId="478"/>
          <ac:picMkLst>
            <pc:docMk/>
            <pc:sldMk cId="3392002698" sldId="909"/>
            <ac:picMk id="7" creationId="{D168C75D-F65C-C8FE-6310-9D2C56464B60}"/>
          </ac:picMkLst>
        </pc:picChg>
        <pc:picChg chg="add del mod">
          <ac:chgData name="Cameron, Donald" userId="bb530afb-d76a-48dc-8f54-1f1d419657df" providerId="ADAL" clId="{7E83D1EB-D12B-42FB-83C6-203819C79DA2}" dt="2023-01-20T13:25:00.928" v="3710" actId="478"/>
          <ac:picMkLst>
            <pc:docMk/>
            <pc:sldMk cId="3392002698" sldId="909"/>
            <ac:picMk id="8" creationId="{ADB13047-3190-4C03-FB54-8BF180218D9C}"/>
          </ac:picMkLst>
        </pc:picChg>
        <pc:picChg chg="add del mod">
          <ac:chgData name="Cameron, Donald" userId="bb530afb-d76a-48dc-8f54-1f1d419657df" providerId="ADAL" clId="{7E83D1EB-D12B-42FB-83C6-203819C79DA2}" dt="2023-01-20T13:26:06.409" v="3716" actId="478"/>
          <ac:picMkLst>
            <pc:docMk/>
            <pc:sldMk cId="3392002698" sldId="909"/>
            <ac:picMk id="10" creationId="{04CB83C1-FDE0-7FBD-7048-6846B33F87A9}"/>
          </ac:picMkLst>
        </pc:picChg>
        <pc:picChg chg="add mod">
          <ac:chgData name="Cameron, Donald" userId="bb530afb-d76a-48dc-8f54-1f1d419657df" providerId="ADAL" clId="{7E83D1EB-D12B-42FB-83C6-203819C79DA2}" dt="2023-01-20T13:26:11.566" v="3719" actId="14100"/>
          <ac:picMkLst>
            <pc:docMk/>
            <pc:sldMk cId="3392002698" sldId="909"/>
            <ac:picMk id="12" creationId="{13479694-D423-3BE1-0A1D-4091192A2634}"/>
          </ac:picMkLst>
        </pc:picChg>
      </pc:sldChg>
      <pc:sldChg chg="addSp delSp modSp mod modNotesTx">
        <pc:chgData name="Cameron, Donald" userId="bb530afb-d76a-48dc-8f54-1f1d419657df" providerId="ADAL" clId="{7E83D1EB-D12B-42FB-83C6-203819C79DA2}" dt="2023-01-20T14:10:20.418" v="3816" actId="1076"/>
        <pc:sldMkLst>
          <pc:docMk/>
          <pc:sldMk cId="89140165" sldId="910"/>
        </pc:sldMkLst>
        <pc:spChg chg="mod">
          <ac:chgData name="Cameron, Donald" userId="bb530afb-d76a-48dc-8f54-1f1d419657df" providerId="ADAL" clId="{7E83D1EB-D12B-42FB-83C6-203819C79DA2}" dt="2023-01-20T13:29:31.932" v="3726" actId="20577"/>
          <ac:spMkLst>
            <pc:docMk/>
            <pc:sldMk cId="89140165" sldId="910"/>
            <ac:spMk id="4" creationId="{C0F0D7EE-F01B-4FD6-9C19-BE0381A9D4AE}"/>
          </ac:spMkLst>
        </pc:spChg>
        <pc:picChg chg="add mod">
          <ac:chgData name="Cameron, Donald" userId="bb530afb-d76a-48dc-8f54-1f1d419657df" providerId="ADAL" clId="{7E83D1EB-D12B-42FB-83C6-203819C79DA2}" dt="2023-01-20T14:10:20.418" v="3816" actId="1076"/>
          <ac:picMkLst>
            <pc:docMk/>
            <pc:sldMk cId="89140165" sldId="910"/>
            <ac:picMk id="6" creationId="{B7AA0BD9-F78B-F839-16E4-59DF8173B5A9}"/>
          </ac:picMkLst>
        </pc:picChg>
        <pc:picChg chg="del mod">
          <ac:chgData name="Cameron, Donald" userId="bb530afb-d76a-48dc-8f54-1f1d419657df" providerId="ADAL" clId="{7E83D1EB-D12B-42FB-83C6-203819C79DA2}" dt="2023-01-20T14:10:07.339" v="3812" actId="478"/>
          <ac:picMkLst>
            <pc:docMk/>
            <pc:sldMk cId="89140165" sldId="910"/>
            <ac:picMk id="8" creationId="{ADDFC3DE-6F66-B59F-31D0-3617F25777D2}"/>
          </ac:picMkLst>
        </pc:picChg>
      </pc:sldChg>
      <pc:sldChg chg="addSp delSp modSp mod">
        <pc:chgData name="Cameron, Donald" userId="bb530afb-d76a-48dc-8f54-1f1d419657df" providerId="ADAL" clId="{7E83D1EB-D12B-42FB-83C6-203819C79DA2}" dt="2023-01-20T13:28:20.735" v="3724" actId="1076"/>
        <pc:sldMkLst>
          <pc:docMk/>
          <pc:sldMk cId="3220757814" sldId="911"/>
        </pc:sldMkLst>
        <pc:picChg chg="add mod">
          <ac:chgData name="Cameron, Donald" userId="bb530afb-d76a-48dc-8f54-1f1d419657df" providerId="ADAL" clId="{7E83D1EB-D12B-42FB-83C6-203819C79DA2}" dt="2023-01-20T13:28:20.735" v="3724" actId="1076"/>
          <ac:picMkLst>
            <pc:docMk/>
            <pc:sldMk cId="3220757814" sldId="911"/>
            <ac:picMk id="6" creationId="{E465AB73-1F38-BBE5-9C12-F689356463B8}"/>
          </ac:picMkLst>
        </pc:picChg>
        <pc:picChg chg="del">
          <ac:chgData name="Cameron, Donald" userId="bb530afb-d76a-48dc-8f54-1f1d419657df" providerId="ADAL" clId="{7E83D1EB-D12B-42FB-83C6-203819C79DA2}" dt="2023-01-20T13:28:08.266" v="3720" actId="478"/>
          <ac:picMkLst>
            <pc:docMk/>
            <pc:sldMk cId="3220757814" sldId="911"/>
            <ac:picMk id="8" creationId="{F8127DD6-599E-13EB-AEE7-63FAB5938899}"/>
          </ac:picMkLst>
        </pc:picChg>
      </pc:sldChg>
      <pc:sldChg chg="addSp delSp modSp mod modNotesTx">
        <pc:chgData name="Cameron, Donald" userId="bb530afb-d76a-48dc-8f54-1f1d419657df" providerId="ADAL" clId="{7E83D1EB-D12B-42FB-83C6-203819C79DA2}" dt="2023-01-31T18:00:07.565" v="4209" actId="6549"/>
        <pc:sldMkLst>
          <pc:docMk/>
          <pc:sldMk cId="770658052" sldId="912"/>
        </pc:sldMkLst>
        <pc:picChg chg="del">
          <ac:chgData name="Cameron, Donald" userId="bb530afb-d76a-48dc-8f54-1f1d419657df" providerId="ADAL" clId="{7E83D1EB-D12B-42FB-83C6-203819C79DA2}" dt="2023-01-20T14:11:22.082" v="3817" actId="478"/>
          <ac:picMkLst>
            <pc:docMk/>
            <pc:sldMk cId="770658052" sldId="912"/>
            <ac:picMk id="6" creationId="{90967F93-46D2-AC3E-7D4B-44A7C826966A}"/>
          </ac:picMkLst>
        </pc:picChg>
        <pc:picChg chg="add mod">
          <ac:chgData name="Cameron, Donald" userId="bb530afb-d76a-48dc-8f54-1f1d419657df" providerId="ADAL" clId="{7E83D1EB-D12B-42FB-83C6-203819C79DA2}" dt="2023-01-20T14:11:49.103" v="3822" actId="1076"/>
          <ac:picMkLst>
            <pc:docMk/>
            <pc:sldMk cId="770658052" sldId="912"/>
            <ac:picMk id="7" creationId="{EA328882-989C-DAFC-668F-FE9DA73864E2}"/>
          </ac:picMkLst>
        </pc:picChg>
      </pc:sldChg>
      <pc:sldChg chg="addSp delSp modSp add mod ord">
        <pc:chgData name="Cameron, Donald" userId="bb530afb-d76a-48dc-8f54-1f1d419657df" providerId="ADAL" clId="{7E83D1EB-D12B-42FB-83C6-203819C79DA2}" dt="2023-01-31T17:54:06.981" v="3953" actId="20577"/>
        <pc:sldMkLst>
          <pc:docMk/>
          <pc:sldMk cId="3183030278" sldId="913"/>
        </pc:sldMkLst>
        <pc:spChg chg="mod">
          <ac:chgData name="Cameron, Donald" userId="bb530afb-d76a-48dc-8f54-1f1d419657df" providerId="ADAL" clId="{7E83D1EB-D12B-42FB-83C6-203819C79DA2}" dt="2023-01-19T13:53:51.742" v="38" actId="14100"/>
          <ac:spMkLst>
            <pc:docMk/>
            <pc:sldMk cId="3183030278" sldId="913"/>
            <ac:spMk id="2" creationId="{00000000-0000-0000-0000-000000000000}"/>
          </ac:spMkLst>
        </pc:spChg>
        <pc:spChg chg="mod">
          <ac:chgData name="Cameron, Donald" userId="bb530afb-d76a-48dc-8f54-1f1d419657df" providerId="ADAL" clId="{7E83D1EB-D12B-42FB-83C6-203819C79DA2}" dt="2023-01-31T17:54:06.981" v="3953" actId="20577"/>
          <ac:spMkLst>
            <pc:docMk/>
            <pc:sldMk cId="3183030278" sldId="913"/>
            <ac:spMk id="3" creationId="{00000000-0000-0000-0000-000000000000}"/>
          </ac:spMkLst>
        </pc:spChg>
        <pc:spChg chg="del mod">
          <ac:chgData name="Cameron, Donald" userId="bb530afb-d76a-48dc-8f54-1f1d419657df" providerId="ADAL" clId="{7E83D1EB-D12B-42FB-83C6-203819C79DA2}" dt="2023-01-19T14:02:45.981" v="45" actId="478"/>
          <ac:spMkLst>
            <pc:docMk/>
            <pc:sldMk cId="3183030278" sldId="913"/>
            <ac:spMk id="4" creationId="{3FE1BE0A-664B-1178-7B16-1E7423C00576}"/>
          </ac:spMkLst>
        </pc:spChg>
        <pc:picChg chg="add mod">
          <ac:chgData name="Cameron, Donald" userId="bb530afb-d76a-48dc-8f54-1f1d419657df" providerId="ADAL" clId="{7E83D1EB-D12B-42FB-83C6-203819C79DA2}" dt="2023-01-19T14:02:49.087" v="46" actId="1076"/>
          <ac:picMkLst>
            <pc:docMk/>
            <pc:sldMk cId="3183030278" sldId="913"/>
            <ac:picMk id="6" creationId="{4DA3EB06-BA89-11EF-4A45-C2C77EFDDB48}"/>
          </ac:picMkLst>
        </pc:picChg>
      </pc:sldChg>
      <pc:sldChg chg="modSp add mod modClrScheme chgLayout">
        <pc:chgData name="Cameron, Donald" userId="bb530afb-d76a-48dc-8f54-1f1d419657df" providerId="ADAL" clId="{7E83D1EB-D12B-42FB-83C6-203819C79DA2}" dt="2023-01-20T10:23:18.413" v="1619" actId="700"/>
        <pc:sldMkLst>
          <pc:docMk/>
          <pc:sldMk cId="919919735" sldId="914"/>
        </pc:sldMkLst>
        <pc:spChg chg="mod ord">
          <ac:chgData name="Cameron, Donald" userId="bb530afb-d76a-48dc-8f54-1f1d419657df" providerId="ADAL" clId="{7E83D1EB-D12B-42FB-83C6-203819C79DA2}" dt="2023-01-20T10:23:18.413" v="1619" actId="700"/>
          <ac:spMkLst>
            <pc:docMk/>
            <pc:sldMk cId="919919735" sldId="914"/>
            <ac:spMk id="3" creationId="{00000000-0000-0000-0000-000000000000}"/>
          </ac:spMkLst>
        </pc:spChg>
        <pc:spChg chg="mod ord">
          <ac:chgData name="Cameron, Donald" userId="bb530afb-d76a-48dc-8f54-1f1d419657df" providerId="ADAL" clId="{7E83D1EB-D12B-42FB-83C6-203819C79DA2}" dt="2023-01-20T10:23:18.413" v="1619" actId="700"/>
          <ac:spMkLst>
            <pc:docMk/>
            <pc:sldMk cId="919919735" sldId="914"/>
            <ac:spMk id="4" creationId="{8E0F63F6-5540-4CE3-864A-033B9056AFDD}"/>
          </ac:spMkLst>
        </pc:spChg>
      </pc:sldChg>
      <pc:sldChg chg="addSp delSp modSp add mod modNotesTx">
        <pc:chgData name="Cameron, Donald" userId="bb530afb-d76a-48dc-8f54-1f1d419657df" providerId="ADAL" clId="{7E83D1EB-D12B-42FB-83C6-203819C79DA2}" dt="2023-01-31T18:46:20.754" v="5795"/>
        <pc:sldMkLst>
          <pc:docMk/>
          <pc:sldMk cId="2180329361" sldId="915"/>
        </pc:sldMkLst>
        <pc:spChg chg="add mod">
          <ac:chgData name="Cameron, Donald" userId="bb530afb-d76a-48dc-8f54-1f1d419657df" providerId="ADAL" clId="{7E83D1EB-D12B-42FB-83C6-203819C79DA2}" dt="2023-01-31T18:46:20.037" v="5794"/>
          <ac:spMkLst>
            <pc:docMk/>
            <pc:sldMk cId="2180329361" sldId="915"/>
            <ac:spMk id="3" creationId="{E5A7F3E4-C621-DCD6-891A-70B52358A06E}"/>
          </ac:spMkLst>
        </pc:spChg>
        <pc:spChg chg="mod">
          <ac:chgData name="Cameron, Donald" userId="bb530afb-d76a-48dc-8f54-1f1d419657df" providerId="ADAL" clId="{7E83D1EB-D12B-42FB-83C6-203819C79DA2}" dt="2023-01-31T18:27:42.228" v="4832" actId="6549"/>
          <ac:spMkLst>
            <pc:docMk/>
            <pc:sldMk cId="2180329361" sldId="915"/>
            <ac:spMk id="4" creationId="{C0F0D7EE-F01B-4FD6-9C19-BE0381A9D4AE}"/>
          </ac:spMkLst>
        </pc:spChg>
        <pc:spChg chg="mod">
          <ac:chgData name="Cameron, Donald" userId="bb530afb-d76a-48dc-8f54-1f1d419657df" providerId="ADAL" clId="{7E83D1EB-D12B-42FB-83C6-203819C79DA2}" dt="2023-01-31T18:37:45.249" v="5513" actId="20577"/>
          <ac:spMkLst>
            <pc:docMk/>
            <pc:sldMk cId="2180329361" sldId="915"/>
            <ac:spMk id="5" creationId="{1C5014A2-78D4-4697-994D-FBBD58A833E8}"/>
          </ac:spMkLst>
        </pc:spChg>
        <pc:spChg chg="add del">
          <ac:chgData name="Cameron, Donald" userId="bb530afb-d76a-48dc-8f54-1f1d419657df" providerId="ADAL" clId="{7E83D1EB-D12B-42FB-83C6-203819C79DA2}" dt="2023-01-31T18:26:01.427" v="4793" actId="478"/>
          <ac:spMkLst>
            <pc:docMk/>
            <pc:sldMk cId="2180329361" sldId="915"/>
            <ac:spMk id="6" creationId="{417ED58F-FBCB-C37E-374F-1E4D49F4B3B9}"/>
          </ac:spMkLst>
        </pc:spChg>
        <pc:spChg chg="add del mod">
          <ac:chgData name="Cameron, Donald" userId="bb530afb-d76a-48dc-8f54-1f1d419657df" providerId="ADAL" clId="{7E83D1EB-D12B-42FB-83C6-203819C79DA2}" dt="2023-01-31T18:25:59.155" v="4792" actId="478"/>
          <ac:spMkLst>
            <pc:docMk/>
            <pc:sldMk cId="2180329361" sldId="915"/>
            <ac:spMk id="8" creationId="{025C1404-BD4D-E745-2E27-038E35273413}"/>
          </ac:spMkLst>
        </pc:spChg>
        <pc:spChg chg="add del mod">
          <ac:chgData name="Cameron, Donald" userId="bb530afb-d76a-48dc-8f54-1f1d419657df" providerId="ADAL" clId="{7E83D1EB-D12B-42FB-83C6-203819C79DA2}" dt="2023-01-31T18:25:57.168" v="4791" actId="478"/>
          <ac:spMkLst>
            <pc:docMk/>
            <pc:sldMk cId="2180329361" sldId="915"/>
            <ac:spMk id="9" creationId="{4D20C878-74F5-2E92-04BB-F9727F76F72B}"/>
          </ac:spMkLst>
        </pc:spChg>
        <pc:spChg chg="add del">
          <ac:chgData name="Cameron, Donald" userId="bb530afb-d76a-48dc-8f54-1f1d419657df" providerId="ADAL" clId="{7E83D1EB-D12B-42FB-83C6-203819C79DA2}" dt="2023-01-31T18:46:20.754" v="5795"/>
          <ac:spMkLst>
            <pc:docMk/>
            <pc:sldMk cId="2180329361" sldId="915"/>
            <ac:spMk id="14" creationId="{E1014CD2-C428-7CFE-CC08-B70E497944A9}"/>
          </ac:spMkLst>
        </pc:spChg>
        <pc:picChg chg="del">
          <ac:chgData name="Cameron, Donald" userId="bb530afb-d76a-48dc-8f54-1f1d419657df" providerId="ADAL" clId="{7E83D1EB-D12B-42FB-83C6-203819C79DA2}" dt="2023-01-31T17:56:36.451" v="4022" actId="478"/>
          <ac:picMkLst>
            <pc:docMk/>
            <pc:sldMk cId="2180329361" sldId="915"/>
            <ac:picMk id="7" creationId="{EA328882-989C-DAFC-668F-FE9DA73864E2}"/>
          </ac:picMkLst>
        </pc:picChg>
        <pc:picChg chg="add del mod">
          <ac:chgData name="Cameron, Donald" userId="bb530afb-d76a-48dc-8f54-1f1d419657df" providerId="ADAL" clId="{7E83D1EB-D12B-42FB-83C6-203819C79DA2}" dt="2023-01-31T18:28:30.309" v="4838" actId="478"/>
          <ac:picMkLst>
            <pc:docMk/>
            <pc:sldMk cId="2180329361" sldId="915"/>
            <ac:picMk id="11" creationId="{72996721-9FDB-F64E-6A80-87BA245695CA}"/>
          </ac:picMkLst>
        </pc:picChg>
        <pc:picChg chg="add mod">
          <ac:chgData name="Cameron, Donald" userId="bb530afb-d76a-48dc-8f54-1f1d419657df" providerId="ADAL" clId="{7E83D1EB-D12B-42FB-83C6-203819C79DA2}" dt="2023-01-31T18:28:35.401" v="4840" actId="14100"/>
          <ac:picMkLst>
            <pc:docMk/>
            <pc:sldMk cId="2180329361" sldId="915"/>
            <ac:picMk id="13" creationId="{AB206BB1-2ED9-0E68-E003-F065562950A7}"/>
          </ac:picMkLst>
        </pc:picChg>
      </pc:sldChg>
      <pc:sldChg chg="addSp delSp modSp add mod modNotesTx">
        <pc:chgData name="Cameron, Donald" userId="bb530afb-d76a-48dc-8f54-1f1d419657df" providerId="ADAL" clId="{7E83D1EB-D12B-42FB-83C6-203819C79DA2}" dt="2023-01-31T19:00:58.905" v="6834" actId="20577"/>
        <pc:sldMkLst>
          <pc:docMk/>
          <pc:sldMk cId="2579446377" sldId="916"/>
        </pc:sldMkLst>
        <pc:spChg chg="add mod">
          <ac:chgData name="Cameron, Donald" userId="bb530afb-d76a-48dc-8f54-1f1d419657df" providerId="ADAL" clId="{7E83D1EB-D12B-42FB-83C6-203819C79DA2}" dt="2023-01-31T18:50:55.127" v="5832" actId="1076"/>
          <ac:spMkLst>
            <pc:docMk/>
            <pc:sldMk cId="2579446377" sldId="916"/>
            <ac:spMk id="3" creationId="{CC80200C-1694-7C4C-D079-9AF79780F22B}"/>
          </ac:spMkLst>
        </pc:spChg>
        <pc:spChg chg="mod">
          <ac:chgData name="Cameron, Donald" userId="bb530afb-d76a-48dc-8f54-1f1d419657df" providerId="ADAL" clId="{7E83D1EB-D12B-42FB-83C6-203819C79DA2}" dt="2023-01-31T18:43:30.730" v="5786" actId="20577"/>
          <ac:spMkLst>
            <pc:docMk/>
            <pc:sldMk cId="2579446377" sldId="916"/>
            <ac:spMk id="4" creationId="{C0F0D7EE-F01B-4FD6-9C19-BE0381A9D4AE}"/>
          </ac:spMkLst>
        </pc:spChg>
        <pc:spChg chg="mod">
          <ac:chgData name="Cameron, Donald" userId="bb530afb-d76a-48dc-8f54-1f1d419657df" providerId="ADAL" clId="{7E83D1EB-D12B-42FB-83C6-203819C79DA2}" dt="2023-01-31T18:38:08.269" v="5531" actId="255"/>
          <ac:spMkLst>
            <pc:docMk/>
            <pc:sldMk cId="2579446377" sldId="916"/>
            <ac:spMk id="5" creationId="{1C5014A2-78D4-4697-994D-FBBD58A833E8}"/>
          </ac:spMkLst>
        </pc:spChg>
        <pc:spChg chg="add mod">
          <ac:chgData name="Cameron, Donald" userId="bb530afb-d76a-48dc-8f54-1f1d419657df" providerId="ADAL" clId="{7E83D1EB-D12B-42FB-83C6-203819C79DA2}" dt="2023-01-31T18:52:51.595" v="5927" actId="20577"/>
          <ac:spMkLst>
            <pc:docMk/>
            <pc:sldMk cId="2579446377" sldId="916"/>
            <ac:spMk id="9" creationId="{3D96590F-06DE-E74E-6C68-3AA924401070}"/>
          </ac:spMkLst>
        </pc:spChg>
        <pc:picChg chg="del">
          <ac:chgData name="Cameron, Donald" userId="bb530afb-d76a-48dc-8f54-1f1d419657df" providerId="ADAL" clId="{7E83D1EB-D12B-42FB-83C6-203819C79DA2}" dt="2023-01-31T18:38:13.076" v="5532" actId="478"/>
          <ac:picMkLst>
            <pc:docMk/>
            <pc:sldMk cId="2579446377" sldId="916"/>
            <ac:picMk id="7" creationId="{EA328882-989C-DAFC-668F-FE9DA73864E2}"/>
          </ac:picMkLst>
        </pc:picChg>
        <pc:picChg chg="add mod">
          <ac:chgData name="Cameron, Donald" userId="bb530afb-d76a-48dc-8f54-1f1d419657df" providerId="ADAL" clId="{7E83D1EB-D12B-42FB-83C6-203819C79DA2}" dt="2023-01-31T18:49:16.854" v="5830" actId="1076"/>
          <ac:picMkLst>
            <pc:docMk/>
            <pc:sldMk cId="2579446377" sldId="916"/>
            <ac:picMk id="8" creationId="{0A5FA4D7-5782-6C8C-6F7A-EBFCAD2A33ED}"/>
          </ac:picMkLst>
        </pc:picChg>
      </pc:sldChg>
      <pc:sldMasterChg chg="addSldLayout delSldLayout modSldLayout">
        <pc:chgData name="Cameron, Donald" userId="bb530afb-d76a-48dc-8f54-1f1d419657df" providerId="ADAL" clId="{7E83D1EB-D12B-42FB-83C6-203819C79DA2}" dt="2023-01-20T14:13:35.594" v="3828" actId="47"/>
        <pc:sldMasterMkLst>
          <pc:docMk/>
          <pc:sldMasterMk cId="300464794" sldId="2147483648"/>
        </pc:sldMasterMkLst>
        <pc:sldLayoutChg chg="del">
          <pc:chgData name="Cameron, Donald" userId="bb530afb-d76a-48dc-8f54-1f1d419657df" providerId="ADAL" clId="{7E83D1EB-D12B-42FB-83C6-203819C79DA2}" dt="2023-01-20T14:13:35.594" v="3828" actId="47"/>
          <pc:sldLayoutMkLst>
            <pc:docMk/>
            <pc:sldMasterMk cId="300464794" sldId="2147483648"/>
            <pc:sldLayoutMk cId="4283039443" sldId="2147483907"/>
          </pc:sldLayoutMkLst>
        </pc:sldLayoutChg>
        <pc:sldLayoutChg chg="addSp delSp modSp add mod modTransition">
          <pc:chgData name="Cameron, Donald" userId="bb530afb-d76a-48dc-8f54-1f1d419657df" providerId="ADAL" clId="{7E83D1EB-D12B-42FB-83C6-203819C79DA2}" dt="2023-01-20T14:12:52.457" v="3827" actId="1038"/>
          <pc:sldLayoutMkLst>
            <pc:docMk/>
            <pc:sldMasterMk cId="300464794" sldId="2147483648"/>
            <pc:sldLayoutMk cId="593030997" sldId="2147483919"/>
          </pc:sldLayoutMkLst>
          <pc:picChg chg="add del mod">
            <ac:chgData name="Cameron, Donald" userId="bb530afb-d76a-48dc-8f54-1f1d419657df" providerId="ADAL" clId="{7E83D1EB-D12B-42FB-83C6-203819C79DA2}" dt="2023-01-20T10:01:17.527" v="1591" actId="478"/>
            <ac:picMkLst>
              <pc:docMk/>
              <pc:sldMasterMk cId="300464794" sldId="2147483648"/>
              <pc:sldLayoutMk cId="593030997" sldId="2147483919"/>
              <ac:picMk id="5" creationId="{0316C560-F427-9236-54B9-78FB2A113859}"/>
            </ac:picMkLst>
          </pc:picChg>
          <pc:picChg chg="del">
            <ac:chgData name="Cameron, Donald" userId="bb530afb-d76a-48dc-8f54-1f1d419657df" providerId="ADAL" clId="{7E83D1EB-D12B-42FB-83C6-203819C79DA2}" dt="2023-01-20T10:12:06.715" v="1606" actId="478"/>
            <ac:picMkLst>
              <pc:docMk/>
              <pc:sldMasterMk cId="300464794" sldId="2147483648"/>
              <pc:sldLayoutMk cId="593030997" sldId="2147483919"/>
              <ac:picMk id="7" creationId="{00000000-0000-0000-0000-000000000000}"/>
            </ac:picMkLst>
          </pc:picChg>
          <pc:picChg chg="add del mod">
            <ac:chgData name="Cameron, Donald" userId="bb530afb-d76a-48dc-8f54-1f1d419657df" providerId="ADAL" clId="{7E83D1EB-D12B-42FB-83C6-203819C79DA2}" dt="2023-01-20T10:02:06.211" v="1594" actId="478"/>
            <ac:picMkLst>
              <pc:docMk/>
              <pc:sldMasterMk cId="300464794" sldId="2147483648"/>
              <pc:sldLayoutMk cId="593030997" sldId="2147483919"/>
              <ac:picMk id="8" creationId="{843532E4-C279-068A-0509-451F82B4210D}"/>
            </ac:picMkLst>
          </pc:picChg>
          <pc:picChg chg="add del mod">
            <ac:chgData name="Cameron, Donald" userId="bb530afb-d76a-48dc-8f54-1f1d419657df" providerId="ADAL" clId="{7E83D1EB-D12B-42FB-83C6-203819C79DA2}" dt="2023-01-20T10:03:54.644" v="1597" actId="478"/>
            <ac:picMkLst>
              <pc:docMk/>
              <pc:sldMasterMk cId="300464794" sldId="2147483648"/>
              <pc:sldLayoutMk cId="593030997" sldId="2147483919"/>
              <ac:picMk id="10" creationId="{09195682-EDBF-3133-144F-38EDC7A08962}"/>
            </ac:picMkLst>
          </pc:picChg>
          <pc:picChg chg="add del mod">
            <ac:chgData name="Cameron, Donald" userId="bb530afb-d76a-48dc-8f54-1f1d419657df" providerId="ADAL" clId="{7E83D1EB-D12B-42FB-83C6-203819C79DA2}" dt="2023-01-20T10:11:55.906" v="1600" actId="478"/>
            <ac:picMkLst>
              <pc:docMk/>
              <pc:sldMasterMk cId="300464794" sldId="2147483648"/>
              <pc:sldLayoutMk cId="593030997" sldId="2147483919"/>
              <ac:picMk id="13" creationId="{F0802143-2C90-7DC0-DD90-7312C8C69AA9}"/>
            </ac:picMkLst>
          </pc:picChg>
          <pc:picChg chg="add del mod">
            <ac:chgData name="Cameron, Donald" userId="bb530afb-d76a-48dc-8f54-1f1d419657df" providerId="ADAL" clId="{7E83D1EB-D12B-42FB-83C6-203819C79DA2}" dt="2023-01-20T10:14:44.125" v="1608" actId="478"/>
            <ac:picMkLst>
              <pc:docMk/>
              <pc:sldMasterMk cId="300464794" sldId="2147483648"/>
              <pc:sldLayoutMk cId="593030997" sldId="2147483919"/>
              <ac:picMk id="15" creationId="{F2ECE8B7-5280-64DF-8648-C6FC7FC49AF0}"/>
            </ac:picMkLst>
          </pc:picChg>
          <pc:picChg chg="add del mod">
            <ac:chgData name="Cameron, Donald" userId="bb530afb-d76a-48dc-8f54-1f1d419657df" providerId="ADAL" clId="{7E83D1EB-D12B-42FB-83C6-203819C79DA2}" dt="2023-01-20T10:15:11.955" v="1616" actId="478"/>
            <ac:picMkLst>
              <pc:docMk/>
              <pc:sldMasterMk cId="300464794" sldId="2147483648"/>
              <pc:sldLayoutMk cId="593030997" sldId="2147483919"/>
              <ac:picMk id="17" creationId="{3DE743E2-20E1-7780-71D2-D906F6E97330}"/>
            </ac:picMkLst>
          </pc:picChg>
          <pc:picChg chg="add mod">
            <ac:chgData name="Cameron, Donald" userId="bb530afb-d76a-48dc-8f54-1f1d419657df" providerId="ADAL" clId="{7E83D1EB-D12B-42FB-83C6-203819C79DA2}" dt="2023-01-20T14:12:52.457" v="3827" actId="1038"/>
            <ac:picMkLst>
              <pc:docMk/>
              <pc:sldMasterMk cId="300464794" sldId="2147483648"/>
              <pc:sldLayoutMk cId="593030997" sldId="2147483919"/>
              <ac:picMk id="19" creationId="{31BBA78E-71FB-828E-A160-55FB26C0AEF1}"/>
            </ac:picMkLst>
          </pc:picChg>
        </pc:sldLayoutChg>
      </pc:sldMasterChg>
    </pc:docChg>
  </pc:docChgLst>
  <pc:docChgLst>
    <pc:chgData name="Cameron, Donald" userId="bb530afb-d76a-48dc-8f54-1f1d419657df" providerId="ADAL" clId="{32CE1DC0-8B45-4701-88C3-B92124A1AC0D}"/>
    <pc:docChg chg="undo redo custSel addSld delSld modSld sldOrd">
      <pc:chgData name="Cameron, Donald" userId="bb530afb-d76a-48dc-8f54-1f1d419657df" providerId="ADAL" clId="{32CE1DC0-8B45-4701-88C3-B92124A1AC0D}" dt="2023-01-15T18:19:00.300" v="30113" actId="20577"/>
      <pc:docMkLst>
        <pc:docMk/>
      </pc:docMkLst>
      <pc:sldChg chg="modSp mod">
        <pc:chgData name="Cameron, Donald" userId="bb530afb-d76a-48dc-8f54-1f1d419657df" providerId="ADAL" clId="{32CE1DC0-8B45-4701-88C3-B92124A1AC0D}" dt="2023-01-10T09:17:12.243" v="72" actId="20577"/>
        <pc:sldMkLst>
          <pc:docMk/>
          <pc:sldMk cId="3550566376" sldId="463"/>
        </pc:sldMkLst>
        <pc:spChg chg="mod">
          <ac:chgData name="Cameron, Donald" userId="bb530afb-d76a-48dc-8f54-1f1d419657df" providerId="ADAL" clId="{32CE1DC0-8B45-4701-88C3-B92124A1AC0D}" dt="2023-01-10T09:17:12.243" v="72" actId="20577"/>
          <ac:spMkLst>
            <pc:docMk/>
            <pc:sldMk cId="3550566376" sldId="463"/>
            <ac:spMk id="3" creationId="{00000000-0000-0000-0000-000000000000}"/>
          </ac:spMkLst>
        </pc:spChg>
      </pc:sldChg>
      <pc:sldChg chg="modSp mod">
        <pc:chgData name="Cameron, Donald" userId="bb530afb-d76a-48dc-8f54-1f1d419657df" providerId="ADAL" clId="{32CE1DC0-8B45-4701-88C3-B92124A1AC0D}" dt="2023-01-10T14:09:49.916" v="2018" actId="1076"/>
        <pc:sldMkLst>
          <pc:docMk/>
          <pc:sldMk cId="392206731" sldId="509"/>
        </pc:sldMkLst>
        <pc:spChg chg="mod">
          <ac:chgData name="Cameron, Donald" userId="bb530afb-d76a-48dc-8f54-1f1d419657df" providerId="ADAL" clId="{32CE1DC0-8B45-4701-88C3-B92124A1AC0D}" dt="2023-01-10T14:09:49.916" v="2018" actId="1076"/>
          <ac:spMkLst>
            <pc:docMk/>
            <pc:sldMk cId="392206731" sldId="509"/>
            <ac:spMk id="4" creationId="{BF2D097B-627F-4BA7-AE2D-8BD61D9DD2D4}"/>
          </ac:spMkLst>
        </pc:spChg>
      </pc:sldChg>
      <pc:sldChg chg="del">
        <pc:chgData name="Cameron, Donald" userId="bb530afb-d76a-48dc-8f54-1f1d419657df" providerId="ADAL" clId="{32CE1DC0-8B45-4701-88C3-B92124A1AC0D}" dt="2023-01-13T18:05:29.827" v="29164" actId="47"/>
        <pc:sldMkLst>
          <pc:docMk/>
          <pc:sldMk cId="231142937" sldId="800"/>
        </pc:sldMkLst>
      </pc:sldChg>
      <pc:sldChg chg="del">
        <pc:chgData name="Cameron, Donald" userId="bb530afb-d76a-48dc-8f54-1f1d419657df" providerId="ADAL" clId="{32CE1DC0-8B45-4701-88C3-B92124A1AC0D}" dt="2023-01-13T15:56:51.426" v="25729" actId="47"/>
        <pc:sldMkLst>
          <pc:docMk/>
          <pc:sldMk cId="3564853386" sldId="801"/>
        </pc:sldMkLst>
      </pc:sldChg>
      <pc:sldChg chg="del">
        <pc:chgData name="Cameron, Donald" userId="bb530afb-d76a-48dc-8f54-1f1d419657df" providerId="ADAL" clId="{32CE1DC0-8B45-4701-88C3-B92124A1AC0D}" dt="2023-01-13T18:05:31.885" v="29165" actId="47"/>
        <pc:sldMkLst>
          <pc:docMk/>
          <pc:sldMk cId="2576764549" sldId="802"/>
        </pc:sldMkLst>
      </pc:sldChg>
      <pc:sldChg chg="del">
        <pc:chgData name="Cameron, Donald" userId="bb530afb-d76a-48dc-8f54-1f1d419657df" providerId="ADAL" clId="{32CE1DC0-8B45-4701-88C3-B92124A1AC0D}" dt="2023-01-13T18:05:33.441" v="29166" actId="47"/>
        <pc:sldMkLst>
          <pc:docMk/>
          <pc:sldMk cId="4024926062" sldId="803"/>
        </pc:sldMkLst>
      </pc:sldChg>
      <pc:sldChg chg="del">
        <pc:chgData name="Cameron, Donald" userId="bb530afb-d76a-48dc-8f54-1f1d419657df" providerId="ADAL" clId="{32CE1DC0-8B45-4701-88C3-B92124A1AC0D}" dt="2023-01-13T18:05:34.791" v="29167" actId="47"/>
        <pc:sldMkLst>
          <pc:docMk/>
          <pc:sldMk cId="1003247098" sldId="806"/>
        </pc:sldMkLst>
      </pc:sldChg>
      <pc:sldChg chg="del">
        <pc:chgData name="Cameron, Donald" userId="bb530afb-d76a-48dc-8f54-1f1d419657df" providerId="ADAL" clId="{32CE1DC0-8B45-4701-88C3-B92124A1AC0D}" dt="2023-01-12T20:53:28.865" v="17482" actId="47"/>
        <pc:sldMkLst>
          <pc:docMk/>
          <pc:sldMk cId="495011141" sldId="808"/>
        </pc:sldMkLst>
      </pc:sldChg>
      <pc:sldChg chg="del">
        <pc:chgData name="Cameron, Donald" userId="bb530afb-d76a-48dc-8f54-1f1d419657df" providerId="ADAL" clId="{32CE1DC0-8B45-4701-88C3-B92124A1AC0D}" dt="2023-01-12T20:53:28.865" v="17482" actId="47"/>
        <pc:sldMkLst>
          <pc:docMk/>
          <pc:sldMk cId="4064343914" sldId="809"/>
        </pc:sldMkLst>
      </pc:sldChg>
      <pc:sldChg chg="del">
        <pc:chgData name="Cameron, Donald" userId="bb530afb-d76a-48dc-8f54-1f1d419657df" providerId="ADAL" clId="{32CE1DC0-8B45-4701-88C3-B92124A1AC0D}" dt="2023-01-12T20:53:28.865" v="17482" actId="47"/>
        <pc:sldMkLst>
          <pc:docMk/>
          <pc:sldMk cId="3301517792" sldId="810"/>
        </pc:sldMkLst>
      </pc:sldChg>
      <pc:sldChg chg="del">
        <pc:chgData name="Cameron, Donald" userId="bb530afb-d76a-48dc-8f54-1f1d419657df" providerId="ADAL" clId="{32CE1DC0-8B45-4701-88C3-B92124A1AC0D}" dt="2023-01-12T20:53:28.865" v="17482" actId="47"/>
        <pc:sldMkLst>
          <pc:docMk/>
          <pc:sldMk cId="1142136327" sldId="811"/>
        </pc:sldMkLst>
      </pc:sldChg>
      <pc:sldChg chg="modSp mod">
        <pc:chgData name="Cameron, Donald" userId="bb530afb-d76a-48dc-8f54-1f1d419657df" providerId="ADAL" clId="{32CE1DC0-8B45-4701-88C3-B92124A1AC0D}" dt="2023-01-10T14:14:32.119" v="2210" actId="20577"/>
        <pc:sldMkLst>
          <pc:docMk/>
          <pc:sldMk cId="3886327192" sldId="833"/>
        </pc:sldMkLst>
        <pc:spChg chg="mod">
          <ac:chgData name="Cameron, Donald" userId="bb530afb-d76a-48dc-8f54-1f1d419657df" providerId="ADAL" clId="{32CE1DC0-8B45-4701-88C3-B92124A1AC0D}" dt="2023-01-10T14:09:39.710" v="2017" actId="121"/>
          <ac:spMkLst>
            <pc:docMk/>
            <pc:sldMk cId="3886327192" sldId="833"/>
            <ac:spMk id="3" creationId="{00000000-0000-0000-0000-000000000000}"/>
          </ac:spMkLst>
        </pc:spChg>
        <pc:spChg chg="mod">
          <ac:chgData name="Cameron, Donald" userId="bb530afb-d76a-48dc-8f54-1f1d419657df" providerId="ADAL" clId="{32CE1DC0-8B45-4701-88C3-B92124A1AC0D}" dt="2023-01-10T14:14:32.119" v="2210" actId="20577"/>
          <ac:spMkLst>
            <pc:docMk/>
            <pc:sldMk cId="3886327192" sldId="833"/>
            <ac:spMk id="4" creationId="{9093C21C-EE3E-4D75-B78A-7995ADAB7501}"/>
          </ac:spMkLst>
        </pc:spChg>
      </pc:sldChg>
      <pc:sldChg chg="addSp delSp modSp mod modNotesTx">
        <pc:chgData name="Cameron, Donald" userId="bb530afb-d76a-48dc-8f54-1f1d419657df" providerId="ADAL" clId="{32CE1DC0-8B45-4701-88C3-B92124A1AC0D}" dt="2023-01-10T14:17:00.179" v="2220" actId="14861"/>
        <pc:sldMkLst>
          <pc:docMk/>
          <pc:sldMk cId="1718618109" sldId="835"/>
        </pc:sldMkLst>
        <pc:spChg chg="mod">
          <ac:chgData name="Cameron, Donald" userId="bb530afb-d76a-48dc-8f54-1f1d419657df" providerId="ADAL" clId="{32CE1DC0-8B45-4701-88C3-B92124A1AC0D}" dt="2023-01-10T10:41:22.140" v="921" actId="20577"/>
          <ac:spMkLst>
            <pc:docMk/>
            <pc:sldMk cId="1718618109" sldId="835"/>
            <ac:spMk id="4" creationId="{C0F0D7EE-F01B-4FD6-9C19-BE0381A9D4AE}"/>
          </ac:spMkLst>
        </pc:spChg>
        <pc:picChg chg="del">
          <ac:chgData name="Cameron, Donald" userId="bb530afb-d76a-48dc-8f54-1f1d419657df" providerId="ADAL" clId="{32CE1DC0-8B45-4701-88C3-B92124A1AC0D}" dt="2023-01-10T10:37:30.542" v="804" actId="478"/>
          <ac:picMkLst>
            <pc:docMk/>
            <pc:sldMk cId="1718618109" sldId="835"/>
            <ac:picMk id="6" creationId="{62A58E7E-FFF7-982D-FB31-65F4F45F7476}"/>
          </ac:picMkLst>
        </pc:picChg>
        <pc:picChg chg="add mod">
          <ac:chgData name="Cameron, Donald" userId="bb530afb-d76a-48dc-8f54-1f1d419657df" providerId="ADAL" clId="{32CE1DC0-8B45-4701-88C3-B92124A1AC0D}" dt="2023-01-10T14:16:56.896" v="2219" actId="14861"/>
          <ac:picMkLst>
            <pc:docMk/>
            <pc:sldMk cId="1718618109" sldId="835"/>
            <ac:picMk id="7" creationId="{F3D00053-F5CD-40C2-7044-C1C1D076D963}"/>
          </ac:picMkLst>
        </pc:picChg>
        <pc:picChg chg="del">
          <ac:chgData name="Cameron, Donald" userId="bb530afb-d76a-48dc-8f54-1f1d419657df" providerId="ADAL" clId="{32CE1DC0-8B45-4701-88C3-B92124A1AC0D}" dt="2023-01-10T10:37:29.793" v="803" actId="478"/>
          <ac:picMkLst>
            <pc:docMk/>
            <pc:sldMk cId="1718618109" sldId="835"/>
            <ac:picMk id="9" creationId="{FB4CA722-0E5E-B1DF-4BCE-D33D6130A9DC}"/>
          </ac:picMkLst>
        </pc:picChg>
        <pc:picChg chg="add mod">
          <ac:chgData name="Cameron, Donald" userId="bb530afb-d76a-48dc-8f54-1f1d419657df" providerId="ADAL" clId="{32CE1DC0-8B45-4701-88C3-B92124A1AC0D}" dt="2023-01-10T14:17:00.179" v="2220" actId="14861"/>
          <ac:picMkLst>
            <pc:docMk/>
            <pc:sldMk cId="1718618109" sldId="835"/>
            <ac:picMk id="10" creationId="{B4EAFAD4-6CB9-23F4-0E6D-47F78664EB57}"/>
          </ac:picMkLst>
        </pc:picChg>
      </pc:sldChg>
      <pc:sldChg chg="del">
        <pc:chgData name="Cameron, Donald" userId="bb530afb-d76a-48dc-8f54-1f1d419657df" providerId="ADAL" clId="{32CE1DC0-8B45-4701-88C3-B92124A1AC0D}" dt="2023-01-13T15:57:08.400" v="25730" actId="47"/>
        <pc:sldMkLst>
          <pc:docMk/>
          <pc:sldMk cId="4131898486" sldId="883"/>
        </pc:sldMkLst>
      </pc:sldChg>
      <pc:sldChg chg="modSp mod">
        <pc:chgData name="Cameron, Donald" userId="bb530afb-d76a-48dc-8f54-1f1d419657df" providerId="ADAL" clId="{32CE1DC0-8B45-4701-88C3-B92124A1AC0D}" dt="2023-01-13T18:05:46.158" v="29189" actId="20577"/>
        <pc:sldMkLst>
          <pc:docMk/>
          <pc:sldMk cId="2388655256" sldId="885"/>
        </pc:sldMkLst>
        <pc:spChg chg="mod">
          <ac:chgData name="Cameron, Donald" userId="bb530afb-d76a-48dc-8f54-1f1d419657df" providerId="ADAL" clId="{32CE1DC0-8B45-4701-88C3-B92124A1AC0D}" dt="2023-01-13T18:05:46.158" v="29189" actId="20577"/>
          <ac:spMkLst>
            <pc:docMk/>
            <pc:sldMk cId="2388655256" sldId="885"/>
            <ac:spMk id="2" creationId="{00000000-0000-0000-0000-000000000000}"/>
          </ac:spMkLst>
        </pc:spChg>
      </pc:sldChg>
      <pc:sldChg chg="addSp delSp modSp add mod modClrScheme chgLayout modNotesTx">
        <pc:chgData name="Cameron, Donald" userId="bb530afb-d76a-48dc-8f54-1f1d419657df" providerId="ADAL" clId="{32CE1DC0-8B45-4701-88C3-B92124A1AC0D}" dt="2023-01-12T09:39:11.958" v="14586" actId="14861"/>
        <pc:sldMkLst>
          <pc:docMk/>
          <pc:sldMk cId="4209511884" sldId="887"/>
        </pc:sldMkLst>
        <pc:spChg chg="mod ord">
          <ac:chgData name="Cameron, Donald" userId="bb530afb-d76a-48dc-8f54-1f1d419657df" providerId="ADAL" clId="{32CE1DC0-8B45-4701-88C3-B92124A1AC0D}" dt="2023-01-10T20:58:45.371" v="7469" actId="700"/>
          <ac:spMkLst>
            <pc:docMk/>
            <pc:sldMk cId="4209511884" sldId="887"/>
            <ac:spMk id="2" creationId="{8BCCF6F5-6B84-45F0-99A8-2D74E9F3A083}"/>
          </ac:spMkLst>
        </pc:spChg>
        <pc:spChg chg="mod ord">
          <ac:chgData name="Cameron, Donald" userId="bb530afb-d76a-48dc-8f54-1f1d419657df" providerId="ADAL" clId="{32CE1DC0-8B45-4701-88C3-B92124A1AC0D}" dt="2023-01-10T20:58:57.707" v="7471" actId="20577"/>
          <ac:spMkLst>
            <pc:docMk/>
            <pc:sldMk cId="4209511884" sldId="887"/>
            <ac:spMk id="4" creationId="{C0F0D7EE-F01B-4FD6-9C19-BE0381A9D4AE}"/>
          </ac:spMkLst>
        </pc:spChg>
        <pc:spChg chg="mod ord">
          <ac:chgData name="Cameron, Donald" userId="bb530afb-d76a-48dc-8f54-1f1d419657df" providerId="ADAL" clId="{32CE1DC0-8B45-4701-88C3-B92124A1AC0D}" dt="2023-01-10T20:58:45.371" v="7469" actId="700"/>
          <ac:spMkLst>
            <pc:docMk/>
            <pc:sldMk cId="4209511884" sldId="887"/>
            <ac:spMk id="5" creationId="{1C5014A2-78D4-4697-994D-FBBD58A833E8}"/>
          </ac:spMkLst>
        </pc:spChg>
        <pc:spChg chg="add del mod">
          <ac:chgData name="Cameron, Donald" userId="bb530afb-d76a-48dc-8f54-1f1d419657df" providerId="ADAL" clId="{32CE1DC0-8B45-4701-88C3-B92124A1AC0D}" dt="2023-01-10T10:53:38.684" v="950" actId="478"/>
          <ac:spMkLst>
            <pc:docMk/>
            <pc:sldMk cId="4209511884" sldId="887"/>
            <ac:spMk id="11" creationId="{F3C5EBD9-05BB-02BB-3F3B-88F60AED71DC}"/>
          </ac:spMkLst>
        </pc:spChg>
        <pc:spChg chg="add mod">
          <ac:chgData name="Cameron, Donald" userId="bb530afb-d76a-48dc-8f54-1f1d419657df" providerId="ADAL" clId="{32CE1DC0-8B45-4701-88C3-B92124A1AC0D}" dt="2023-01-10T10:52:59.034" v="944" actId="1076"/>
          <ac:spMkLst>
            <pc:docMk/>
            <pc:sldMk cId="4209511884" sldId="887"/>
            <ac:spMk id="12" creationId="{F39252EE-F421-25A3-58A5-E2DEC731AC50}"/>
          </ac:spMkLst>
        </pc:spChg>
        <pc:spChg chg="add del">
          <ac:chgData name="Cameron, Donald" userId="bb530afb-d76a-48dc-8f54-1f1d419657df" providerId="ADAL" clId="{32CE1DC0-8B45-4701-88C3-B92124A1AC0D}" dt="2023-01-10T10:53:04.709" v="946"/>
          <ac:spMkLst>
            <pc:docMk/>
            <pc:sldMk cId="4209511884" sldId="887"/>
            <ac:spMk id="13" creationId="{87348FF6-25C0-FD5E-A551-521BEE0EAE33}"/>
          </ac:spMkLst>
        </pc:spChg>
        <pc:spChg chg="add del mod">
          <ac:chgData name="Cameron, Donald" userId="bb530afb-d76a-48dc-8f54-1f1d419657df" providerId="ADAL" clId="{32CE1DC0-8B45-4701-88C3-B92124A1AC0D}" dt="2023-01-10T10:53:40.725" v="951" actId="478"/>
          <ac:spMkLst>
            <pc:docMk/>
            <pc:sldMk cId="4209511884" sldId="887"/>
            <ac:spMk id="14" creationId="{750F3827-B974-6FD0-7E4B-EE23AF6DBB6A}"/>
          </ac:spMkLst>
        </pc:spChg>
        <pc:spChg chg="add del mod">
          <ac:chgData name="Cameron, Donald" userId="bb530afb-d76a-48dc-8f54-1f1d419657df" providerId="ADAL" clId="{32CE1DC0-8B45-4701-88C3-B92124A1AC0D}" dt="2023-01-12T09:39:11.958" v="14586" actId="14861"/>
          <ac:spMkLst>
            <pc:docMk/>
            <pc:sldMk cId="4209511884" sldId="887"/>
            <ac:spMk id="15" creationId="{810863A9-7361-CD9E-5571-E6090ADE808F}"/>
          </ac:spMkLst>
        </pc:spChg>
        <pc:spChg chg="add del mod">
          <ac:chgData name="Cameron, Donald" userId="bb530afb-d76a-48dc-8f54-1f1d419657df" providerId="ADAL" clId="{32CE1DC0-8B45-4701-88C3-B92124A1AC0D}" dt="2023-01-10T20:58:11.273" v="7464" actId="478"/>
          <ac:spMkLst>
            <pc:docMk/>
            <pc:sldMk cId="4209511884" sldId="887"/>
            <ac:spMk id="17" creationId="{EBCB35FD-2B9A-849D-7401-CD48A76EAAC1}"/>
          </ac:spMkLst>
        </pc:spChg>
        <pc:spChg chg="add del mod">
          <ac:chgData name="Cameron, Donald" userId="bb530afb-d76a-48dc-8f54-1f1d419657df" providerId="ADAL" clId="{32CE1DC0-8B45-4701-88C3-B92124A1AC0D}" dt="2023-01-10T20:58:12.898" v="7466" actId="478"/>
          <ac:spMkLst>
            <pc:docMk/>
            <pc:sldMk cId="4209511884" sldId="887"/>
            <ac:spMk id="18" creationId="{EC2B667A-77C0-C6C7-165D-42972DD3D013}"/>
          </ac:spMkLst>
        </pc:spChg>
        <pc:spChg chg="add del">
          <ac:chgData name="Cameron, Donald" userId="bb530afb-d76a-48dc-8f54-1f1d419657df" providerId="ADAL" clId="{32CE1DC0-8B45-4701-88C3-B92124A1AC0D}" dt="2023-01-10T10:58:49.790" v="1005"/>
          <ac:spMkLst>
            <pc:docMk/>
            <pc:sldMk cId="4209511884" sldId="887"/>
            <ac:spMk id="19" creationId="{D75845F7-F4AD-DAF9-61C8-9CC30F812D2D}"/>
          </ac:spMkLst>
        </pc:spChg>
        <pc:spChg chg="add del mod">
          <ac:chgData name="Cameron, Donald" userId="bb530afb-d76a-48dc-8f54-1f1d419657df" providerId="ADAL" clId="{32CE1DC0-8B45-4701-88C3-B92124A1AC0D}" dt="2023-01-10T10:58:48.906" v="1004"/>
          <ac:spMkLst>
            <pc:docMk/>
            <pc:sldMk cId="4209511884" sldId="887"/>
            <ac:spMk id="20" creationId="{D688133D-25B0-04B2-1668-D55FBD5A624B}"/>
          </ac:spMkLst>
        </pc:spChg>
        <pc:spChg chg="add mod">
          <ac:chgData name="Cameron, Donald" userId="bb530afb-d76a-48dc-8f54-1f1d419657df" providerId="ADAL" clId="{32CE1DC0-8B45-4701-88C3-B92124A1AC0D}" dt="2023-01-10T20:59:27.921" v="7477" actId="1076"/>
          <ac:spMkLst>
            <pc:docMk/>
            <pc:sldMk cId="4209511884" sldId="887"/>
            <ac:spMk id="23" creationId="{A41D0D3C-D870-0E86-C48C-E43959F48E69}"/>
          </ac:spMkLst>
        </pc:spChg>
        <pc:spChg chg="add del mod ord">
          <ac:chgData name="Cameron, Donald" userId="bb530afb-d76a-48dc-8f54-1f1d419657df" providerId="ADAL" clId="{32CE1DC0-8B45-4701-88C3-B92124A1AC0D}" dt="2023-01-10T20:58:45.371" v="7469" actId="700"/>
          <ac:spMkLst>
            <pc:docMk/>
            <pc:sldMk cId="4209511884" sldId="887"/>
            <ac:spMk id="24" creationId="{43F2BFBC-FD2F-938A-807A-5A1DAD442F79}"/>
          </ac:spMkLst>
        </pc:spChg>
        <pc:picChg chg="del">
          <ac:chgData name="Cameron, Donald" userId="bb530afb-d76a-48dc-8f54-1f1d419657df" providerId="ADAL" clId="{32CE1DC0-8B45-4701-88C3-B92124A1AC0D}" dt="2023-01-10T10:03:39.778" v="579" actId="478"/>
          <ac:picMkLst>
            <pc:docMk/>
            <pc:sldMk cId="4209511884" sldId="887"/>
            <ac:picMk id="6" creationId="{62A58E7E-FFF7-982D-FB31-65F4F45F7476}"/>
          </ac:picMkLst>
        </pc:picChg>
        <pc:picChg chg="add del mod">
          <ac:chgData name="Cameron, Donald" userId="bb530afb-d76a-48dc-8f54-1f1d419657df" providerId="ADAL" clId="{32CE1DC0-8B45-4701-88C3-B92124A1AC0D}" dt="2023-01-10T10:51:19.502" v="934" actId="478"/>
          <ac:picMkLst>
            <pc:docMk/>
            <pc:sldMk cId="4209511884" sldId="887"/>
            <ac:picMk id="7" creationId="{A50B5716-0760-93BC-F44D-52A68937A599}"/>
          </ac:picMkLst>
        </pc:picChg>
        <pc:picChg chg="del">
          <ac:chgData name="Cameron, Donald" userId="bb530afb-d76a-48dc-8f54-1f1d419657df" providerId="ADAL" clId="{32CE1DC0-8B45-4701-88C3-B92124A1AC0D}" dt="2023-01-10T10:03:38.761" v="578" actId="478"/>
          <ac:picMkLst>
            <pc:docMk/>
            <pc:sldMk cId="4209511884" sldId="887"/>
            <ac:picMk id="9" creationId="{FB4CA722-0E5E-B1DF-4BCE-D33D6130A9DC}"/>
          </ac:picMkLst>
        </pc:picChg>
        <pc:picChg chg="add mod">
          <ac:chgData name="Cameron, Donald" userId="bb530afb-d76a-48dc-8f54-1f1d419657df" providerId="ADAL" clId="{32CE1DC0-8B45-4701-88C3-B92124A1AC0D}" dt="2023-01-10T20:59:06.096" v="7472" actId="1076"/>
          <ac:picMkLst>
            <pc:docMk/>
            <pc:sldMk cId="4209511884" sldId="887"/>
            <ac:picMk id="10" creationId="{C4A8406E-D2F9-9D0B-FD6A-646C3918B426}"/>
          </ac:picMkLst>
        </pc:picChg>
        <pc:cxnChg chg="add mod">
          <ac:chgData name="Cameron, Donald" userId="bb530afb-d76a-48dc-8f54-1f1d419657df" providerId="ADAL" clId="{32CE1DC0-8B45-4701-88C3-B92124A1AC0D}" dt="2023-01-10T20:59:21.553" v="7476" actId="14100"/>
          <ac:cxnSpMkLst>
            <pc:docMk/>
            <pc:sldMk cId="4209511884" sldId="887"/>
            <ac:cxnSpMk id="22" creationId="{B58CBDEA-1C19-EF91-A3A3-7E723086ED50}"/>
          </ac:cxnSpMkLst>
        </pc:cxnChg>
      </pc:sldChg>
      <pc:sldChg chg="addSp delSp modSp add mod modNotesTx">
        <pc:chgData name="Cameron, Donald" userId="bb530afb-d76a-48dc-8f54-1f1d419657df" providerId="ADAL" clId="{32CE1DC0-8B45-4701-88C3-B92124A1AC0D}" dt="2023-01-12T09:39:02.966" v="14585" actId="14861"/>
        <pc:sldMkLst>
          <pc:docMk/>
          <pc:sldMk cId="938684213" sldId="888"/>
        </pc:sldMkLst>
        <pc:spChg chg="mod">
          <ac:chgData name="Cameron, Donald" userId="bb530afb-d76a-48dc-8f54-1f1d419657df" providerId="ADAL" clId="{32CE1DC0-8B45-4701-88C3-B92124A1AC0D}" dt="2023-01-10T11:28:05.549" v="1449" actId="20577"/>
          <ac:spMkLst>
            <pc:docMk/>
            <pc:sldMk cId="938684213" sldId="888"/>
            <ac:spMk id="4" creationId="{C0F0D7EE-F01B-4FD6-9C19-BE0381A9D4AE}"/>
          </ac:spMkLst>
        </pc:spChg>
        <pc:spChg chg="del">
          <ac:chgData name="Cameron, Donald" userId="bb530afb-d76a-48dc-8f54-1f1d419657df" providerId="ADAL" clId="{32CE1DC0-8B45-4701-88C3-B92124A1AC0D}" dt="2023-01-10T14:00:53.222" v="1500" actId="478"/>
          <ac:spMkLst>
            <pc:docMk/>
            <pc:sldMk cId="938684213" sldId="888"/>
            <ac:spMk id="12" creationId="{F39252EE-F421-25A3-58A5-E2DEC731AC50}"/>
          </ac:spMkLst>
        </pc:spChg>
        <pc:spChg chg="del">
          <ac:chgData name="Cameron, Donald" userId="bb530afb-d76a-48dc-8f54-1f1d419657df" providerId="ADAL" clId="{32CE1DC0-8B45-4701-88C3-B92124A1AC0D}" dt="2023-01-10T11:28:56.081" v="1450" actId="478"/>
          <ac:spMkLst>
            <pc:docMk/>
            <pc:sldMk cId="938684213" sldId="888"/>
            <ac:spMk id="15" creationId="{810863A9-7361-CD9E-5571-E6090ADE808F}"/>
          </ac:spMkLst>
        </pc:spChg>
        <pc:spChg chg="del">
          <ac:chgData name="Cameron, Donald" userId="bb530afb-d76a-48dc-8f54-1f1d419657df" providerId="ADAL" clId="{32CE1DC0-8B45-4701-88C3-B92124A1AC0D}" dt="2023-01-10T11:28:59.724" v="1452" actId="478"/>
          <ac:spMkLst>
            <pc:docMk/>
            <pc:sldMk cId="938684213" sldId="888"/>
            <ac:spMk id="17" creationId="{EBCB35FD-2B9A-849D-7401-CD48A76EAAC1}"/>
          </ac:spMkLst>
        </pc:spChg>
        <pc:spChg chg="del mod">
          <ac:chgData name="Cameron, Donald" userId="bb530afb-d76a-48dc-8f54-1f1d419657df" providerId="ADAL" clId="{32CE1DC0-8B45-4701-88C3-B92124A1AC0D}" dt="2023-01-10T11:29:01.290" v="1453" actId="478"/>
          <ac:spMkLst>
            <pc:docMk/>
            <pc:sldMk cId="938684213" sldId="888"/>
            <ac:spMk id="18" creationId="{EC2B667A-77C0-C6C7-165D-42972DD3D013}"/>
          </ac:spMkLst>
        </pc:spChg>
        <pc:picChg chg="add del mod">
          <ac:chgData name="Cameron, Donald" userId="bb530afb-d76a-48dc-8f54-1f1d419657df" providerId="ADAL" clId="{32CE1DC0-8B45-4701-88C3-B92124A1AC0D}" dt="2023-01-10T11:30:24.703" v="1459" actId="478"/>
          <ac:picMkLst>
            <pc:docMk/>
            <pc:sldMk cId="938684213" sldId="888"/>
            <ac:picMk id="6" creationId="{D98B8DA8-76D8-87C2-E2AD-C9B2A3A00A2B}"/>
          </ac:picMkLst>
        </pc:picChg>
        <pc:picChg chg="add del mod">
          <ac:chgData name="Cameron, Donald" userId="bb530afb-d76a-48dc-8f54-1f1d419657df" providerId="ADAL" clId="{32CE1DC0-8B45-4701-88C3-B92124A1AC0D}" dt="2023-01-10T11:31:17.852" v="1467" actId="478"/>
          <ac:picMkLst>
            <pc:docMk/>
            <pc:sldMk cId="938684213" sldId="888"/>
            <ac:picMk id="8" creationId="{DE4A7B4F-20C8-BD0A-4F3A-89ACF2250085}"/>
          </ac:picMkLst>
        </pc:picChg>
        <pc:picChg chg="del">
          <ac:chgData name="Cameron, Donald" userId="bb530afb-d76a-48dc-8f54-1f1d419657df" providerId="ADAL" clId="{32CE1DC0-8B45-4701-88C3-B92124A1AC0D}" dt="2023-01-10T11:30:25.921" v="1460" actId="478"/>
          <ac:picMkLst>
            <pc:docMk/>
            <pc:sldMk cId="938684213" sldId="888"/>
            <ac:picMk id="10" creationId="{C4A8406E-D2F9-9D0B-FD6A-646C3918B426}"/>
          </ac:picMkLst>
        </pc:picChg>
        <pc:picChg chg="add del mod">
          <ac:chgData name="Cameron, Donald" userId="bb530afb-d76a-48dc-8f54-1f1d419657df" providerId="ADAL" clId="{32CE1DC0-8B45-4701-88C3-B92124A1AC0D}" dt="2023-01-10T11:31:21.911" v="1469" actId="478"/>
          <ac:picMkLst>
            <pc:docMk/>
            <pc:sldMk cId="938684213" sldId="888"/>
            <ac:picMk id="11" creationId="{DEA14B8C-C714-3B55-BD2D-D26319BEE783}"/>
          </ac:picMkLst>
        </pc:picChg>
        <pc:picChg chg="add del mod">
          <ac:chgData name="Cameron, Donald" userId="bb530afb-d76a-48dc-8f54-1f1d419657df" providerId="ADAL" clId="{32CE1DC0-8B45-4701-88C3-B92124A1AC0D}" dt="2023-01-10T11:32:23.470" v="1474" actId="478"/>
          <ac:picMkLst>
            <pc:docMk/>
            <pc:sldMk cId="938684213" sldId="888"/>
            <ac:picMk id="14" creationId="{6B28DA2E-F752-4DA8-64E5-60988E70C723}"/>
          </ac:picMkLst>
        </pc:picChg>
        <pc:picChg chg="add del mod">
          <ac:chgData name="Cameron, Donald" userId="bb530afb-d76a-48dc-8f54-1f1d419657df" providerId="ADAL" clId="{32CE1DC0-8B45-4701-88C3-B92124A1AC0D}" dt="2023-01-10T11:59:54.910" v="1480" actId="478"/>
          <ac:picMkLst>
            <pc:docMk/>
            <pc:sldMk cId="938684213" sldId="888"/>
            <ac:picMk id="19" creationId="{70C9B690-943E-A0AC-1C08-41114CFF3424}"/>
          </ac:picMkLst>
        </pc:picChg>
        <pc:picChg chg="add del mod">
          <ac:chgData name="Cameron, Donald" userId="bb530afb-d76a-48dc-8f54-1f1d419657df" providerId="ADAL" clId="{32CE1DC0-8B45-4701-88C3-B92124A1AC0D}" dt="2023-01-10T12:01:19.069" v="1483" actId="478"/>
          <ac:picMkLst>
            <pc:docMk/>
            <pc:sldMk cId="938684213" sldId="888"/>
            <ac:picMk id="21" creationId="{2BE3B2DE-8E49-4222-5646-775E7CDB262A}"/>
          </ac:picMkLst>
        </pc:picChg>
        <pc:picChg chg="add del mod">
          <ac:chgData name="Cameron, Donald" userId="bb530afb-d76a-48dc-8f54-1f1d419657df" providerId="ADAL" clId="{32CE1DC0-8B45-4701-88C3-B92124A1AC0D}" dt="2023-01-10T13:54:57.267" v="1489" actId="478"/>
          <ac:picMkLst>
            <pc:docMk/>
            <pc:sldMk cId="938684213" sldId="888"/>
            <ac:picMk id="23" creationId="{F88D4CED-7218-2129-DC4D-8270367B0217}"/>
          </ac:picMkLst>
        </pc:picChg>
        <pc:picChg chg="add del mod">
          <ac:chgData name="Cameron, Donald" userId="bb530afb-d76a-48dc-8f54-1f1d419657df" providerId="ADAL" clId="{32CE1DC0-8B45-4701-88C3-B92124A1AC0D}" dt="2023-01-10T13:55:37.585" v="1493" actId="478"/>
          <ac:picMkLst>
            <pc:docMk/>
            <pc:sldMk cId="938684213" sldId="888"/>
            <ac:picMk id="24" creationId="{2781C5E0-3A35-3F33-C6C7-859D02283F99}"/>
          </ac:picMkLst>
        </pc:picChg>
        <pc:picChg chg="add del mod">
          <ac:chgData name="Cameron, Donald" userId="bb530afb-d76a-48dc-8f54-1f1d419657df" providerId="ADAL" clId="{32CE1DC0-8B45-4701-88C3-B92124A1AC0D}" dt="2023-01-10T21:03:20.884" v="7478" actId="478"/>
          <ac:picMkLst>
            <pc:docMk/>
            <pc:sldMk cId="938684213" sldId="888"/>
            <ac:picMk id="26" creationId="{FABEDF6B-9449-0EAB-6B25-183311A7FC74}"/>
          </ac:picMkLst>
        </pc:picChg>
        <pc:picChg chg="add del mod">
          <ac:chgData name="Cameron, Donald" userId="bb530afb-d76a-48dc-8f54-1f1d419657df" providerId="ADAL" clId="{32CE1DC0-8B45-4701-88C3-B92124A1AC0D}" dt="2023-01-10T21:04:06.241" v="7486" actId="478"/>
          <ac:picMkLst>
            <pc:docMk/>
            <pc:sldMk cId="938684213" sldId="888"/>
            <ac:picMk id="28" creationId="{D9EE0E68-372B-2B3E-DD6B-D9299F76E032}"/>
          </ac:picMkLst>
        </pc:picChg>
        <pc:picChg chg="add del mod">
          <ac:chgData name="Cameron, Donald" userId="bb530afb-d76a-48dc-8f54-1f1d419657df" providerId="ADAL" clId="{32CE1DC0-8B45-4701-88C3-B92124A1AC0D}" dt="2023-01-10T21:03:56.804" v="7482" actId="478"/>
          <ac:picMkLst>
            <pc:docMk/>
            <pc:sldMk cId="938684213" sldId="888"/>
            <ac:picMk id="30" creationId="{F2A1F7D8-A9B0-0309-B7C3-E16A539F559E}"/>
          </ac:picMkLst>
        </pc:picChg>
        <pc:picChg chg="add mod">
          <ac:chgData name="Cameron, Donald" userId="bb530afb-d76a-48dc-8f54-1f1d419657df" providerId="ADAL" clId="{32CE1DC0-8B45-4701-88C3-B92124A1AC0D}" dt="2023-01-12T09:39:00.413" v="14584" actId="14861"/>
          <ac:picMkLst>
            <pc:docMk/>
            <pc:sldMk cId="938684213" sldId="888"/>
            <ac:picMk id="32" creationId="{89809B30-63B1-84B4-F014-FDA8D18BAE7D}"/>
          </ac:picMkLst>
        </pc:picChg>
        <pc:picChg chg="add mod">
          <ac:chgData name="Cameron, Donald" userId="bb530afb-d76a-48dc-8f54-1f1d419657df" providerId="ADAL" clId="{32CE1DC0-8B45-4701-88C3-B92124A1AC0D}" dt="2023-01-12T09:39:02.966" v="14585" actId="14861"/>
          <ac:picMkLst>
            <pc:docMk/>
            <pc:sldMk cId="938684213" sldId="888"/>
            <ac:picMk id="34" creationId="{24900492-A6DB-B89E-25A2-FA77CB3D010D}"/>
          </ac:picMkLst>
        </pc:picChg>
      </pc:sldChg>
      <pc:sldChg chg="addSp modSp add mod ord modNotesTx">
        <pc:chgData name="Cameron, Donald" userId="bb530afb-d76a-48dc-8f54-1f1d419657df" providerId="ADAL" clId="{32CE1DC0-8B45-4701-88C3-B92124A1AC0D}" dt="2023-01-10T16:24:48.924" v="4912" actId="33524"/>
        <pc:sldMkLst>
          <pc:docMk/>
          <pc:sldMk cId="3986364900" sldId="889"/>
        </pc:sldMkLst>
        <pc:spChg chg="mod">
          <ac:chgData name="Cameron, Donald" userId="bb530afb-d76a-48dc-8f54-1f1d419657df" providerId="ADAL" clId="{32CE1DC0-8B45-4701-88C3-B92124A1AC0D}" dt="2023-01-10T14:29:46.780" v="2392" actId="20577"/>
          <ac:spMkLst>
            <pc:docMk/>
            <pc:sldMk cId="3986364900" sldId="889"/>
            <ac:spMk id="3" creationId="{00000000-0000-0000-0000-000000000000}"/>
          </ac:spMkLst>
        </pc:spChg>
        <pc:spChg chg="mod">
          <ac:chgData name="Cameron, Donald" userId="bb530afb-d76a-48dc-8f54-1f1d419657df" providerId="ADAL" clId="{32CE1DC0-8B45-4701-88C3-B92124A1AC0D}" dt="2023-01-10T14:44:26.837" v="2699" actId="6549"/>
          <ac:spMkLst>
            <pc:docMk/>
            <pc:sldMk cId="3986364900" sldId="889"/>
            <ac:spMk id="4" creationId="{9093C21C-EE3E-4D75-B78A-7995ADAB7501}"/>
          </ac:spMkLst>
        </pc:spChg>
        <pc:picChg chg="add mod">
          <ac:chgData name="Cameron, Donald" userId="bb530afb-d76a-48dc-8f54-1f1d419657df" providerId="ADAL" clId="{32CE1DC0-8B45-4701-88C3-B92124A1AC0D}" dt="2023-01-10T14:30:19.100" v="2421" actId="1076"/>
          <ac:picMkLst>
            <pc:docMk/>
            <pc:sldMk cId="3986364900" sldId="889"/>
            <ac:picMk id="5" creationId="{D6862876-FD0F-422E-7434-3E7CF5CA7437}"/>
          </ac:picMkLst>
        </pc:picChg>
      </pc:sldChg>
      <pc:sldChg chg="addSp delSp modSp add mod ord modNotesTx">
        <pc:chgData name="Cameron, Donald" userId="bb530afb-d76a-48dc-8f54-1f1d419657df" providerId="ADAL" clId="{32CE1DC0-8B45-4701-88C3-B92124A1AC0D}" dt="2023-01-13T09:56:54.619" v="17898" actId="1076"/>
        <pc:sldMkLst>
          <pc:docMk/>
          <pc:sldMk cId="211903856" sldId="890"/>
        </pc:sldMkLst>
        <pc:spChg chg="add mod">
          <ac:chgData name="Cameron, Donald" userId="bb530afb-d76a-48dc-8f54-1f1d419657df" providerId="ADAL" clId="{32CE1DC0-8B45-4701-88C3-B92124A1AC0D}" dt="2023-01-12T09:38:25.556" v="14582" actId="14861"/>
          <ac:spMkLst>
            <pc:docMk/>
            <pc:sldMk cId="211903856" sldId="890"/>
            <ac:spMk id="3" creationId="{A62C32CC-F743-072D-3223-F2C18E32D97D}"/>
          </ac:spMkLst>
        </pc:spChg>
        <pc:spChg chg="mod">
          <ac:chgData name="Cameron, Donald" userId="bb530afb-d76a-48dc-8f54-1f1d419657df" providerId="ADAL" clId="{32CE1DC0-8B45-4701-88C3-B92124A1AC0D}" dt="2023-01-10T16:29:01.864" v="5204" actId="20577"/>
          <ac:spMkLst>
            <pc:docMk/>
            <pc:sldMk cId="211903856" sldId="890"/>
            <ac:spMk id="4" creationId="{C0F0D7EE-F01B-4FD6-9C19-BE0381A9D4AE}"/>
          </ac:spMkLst>
        </pc:spChg>
        <pc:spChg chg="mod">
          <ac:chgData name="Cameron, Donald" userId="bb530afb-d76a-48dc-8f54-1f1d419657df" providerId="ADAL" clId="{32CE1DC0-8B45-4701-88C3-B92124A1AC0D}" dt="2023-01-11T10:10:00.752" v="8506" actId="20577"/>
          <ac:spMkLst>
            <pc:docMk/>
            <pc:sldMk cId="211903856" sldId="890"/>
            <ac:spMk id="5" creationId="{1C5014A2-78D4-4697-994D-FBBD58A833E8}"/>
          </ac:spMkLst>
        </pc:spChg>
        <pc:spChg chg="add mod">
          <ac:chgData name="Cameron, Donald" userId="bb530afb-d76a-48dc-8f54-1f1d419657df" providerId="ADAL" clId="{32CE1DC0-8B45-4701-88C3-B92124A1AC0D}" dt="2023-01-13T09:56:54.619" v="17898" actId="1076"/>
          <ac:spMkLst>
            <pc:docMk/>
            <pc:sldMk cId="211903856" sldId="890"/>
            <ac:spMk id="6" creationId="{CA0F85BC-8C91-4935-0B42-503966D3C8E6}"/>
          </ac:spMkLst>
        </pc:spChg>
        <pc:spChg chg="mod">
          <ac:chgData name="Cameron, Donald" userId="bb530afb-d76a-48dc-8f54-1f1d419657df" providerId="ADAL" clId="{32CE1DC0-8B45-4701-88C3-B92124A1AC0D}" dt="2023-01-12T09:38:15.550" v="14580" actId="14861"/>
          <ac:spMkLst>
            <pc:docMk/>
            <pc:sldMk cId="211903856" sldId="890"/>
            <ac:spMk id="15" creationId="{810863A9-7361-CD9E-5571-E6090ADE808F}"/>
          </ac:spMkLst>
        </pc:spChg>
        <pc:spChg chg="del">
          <ac:chgData name="Cameron, Donald" userId="bb530afb-d76a-48dc-8f54-1f1d419657df" providerId="ADAL" clId="{32CE1DC0-8B45-4701-88C3-B92124A1AC0D}" dt="2023-01-10T14:59:31.469" v="3591" actId="478"/>
          <ac:spMkLst>
            <pc:docMk/>
            <pc:sldMk cId="211903856" sldId="890"/>
            <ac:spMk id="17" creationId="{EBCB35FD-2B9A-849D-7401-CD48A76EAAC1}"/>
          </ac:spMkLst>
        </pc:spChg>
        <pc:spChg chg="del mod">
          <ac:chgData name="Cameron, Donald" userId="bb530afb-d76a-48dc-8f54-1f1d419657df" providerId="ADAL" clId="{32CE1DC0-8B45-4701-88C3-B92124A1AC0D}" dt="2023-01-10T14:59:35.221" v="3593" actId="478"/>
          <ac:spMkLst>
            <pc:docMk/>
            <pc:sldMk cId="211903856" sldId="890"/>
            <ac:spMk id="18" creationId="{EC2B667A-77C0-C6C7-165D-42972DD3D013}"/>
          </ac:spMkLst>
        </pc:spChg>
        <pc:picChg chg="del">
          <ac:chgData name="Cameron, Donald" userId="bb530afb-d76a-48dc-8f54-1f1d419657df" providerId="ADAL" clId="{32CE1DC0-8B45-4701-88C3-B92124A1AC0D}" dt="2023-01-10T14:58:36.950" v="3582" actId="478"/>
          <ac:picMkLst>
            <pc:docMk/>
            <pc:sldMk cId="211903856" sldId="890"/>
            <ac:picMk id="10" creationId="{C4A8406E-D2F9-9D0B-FD6A-646C3918B426}"/>
          </ac:picMkLst>
        </pc:picChg>
      </pc:sldChg>
      <pc:sldChg chg="addSp delSp modSp add mod modClrScheme chgLayout modNotesTx">
        <pc:chgData name="Cameron, Donald" userId="bb530afb-d76a-48dc-8f54-1f1d419657df" providerId="ADAL" clId="{32CE1DC0-8B45-4701-88C3-B92124A1AC0D}" dt="2023-01-13T09:38:47.509" v="17881" actId="20577"/>
        <pc:sldMkLst>
          <pc:docMk/>
          <pc:sldMk cId="3270849107" sldId="891"/>
        </pc:sldMkLst>
        <pc:spChg chg="mod">
          <ac:chgData name="Cameron, Donald" userId="bb530afb-d76a-48dc-8f54-1f1d419657df" providerId="ADAL" clId="{32CE1DC0-8B45-4701-88C3-B92124A1AC0D}" dt="2023-01-10T17:16:48.181" v="5329" actId="26606"/>
          <ac:spMkLst>
            <pc:docMk/>
            <pc:sldMk cId="3270849107" sldId="891"/>
            <ac:spMk id="2" creationId="{8BCCF6F5-6B84-45F0-99A8-2D74E9F3A083}"/>
          </ac:spMkLst>
        </pc:spChg>
        <pc:spChg chg="del">
          <ac:chgData name="Cameron, Donald" userId="bb530afb-d76a-48dc-8f54-1f1d419657df" providerId="ADAL" clId="{32CE1DC0-8B45-4701-88C3-B92124A1AC0D}" dt="2023-01-10T17:16:30.749" v="5322" actId="478"/>
          <ac:spMkLst>
            <pc:docMk/>
            <pc:sldMk cId="3270849107" sldId="891"/>
            <ac:spMk id="3" creationId="{A62C32CC-F743-072D-3223-F2C18E32D97D}"/>
          </ac:spMkLst>
        </pc:spChg>
        <pc:spChg chg="add mod">
          <ac:chgData name="Cameron, Donald" userId="bb530afb-d76a-48dc-8f54-1f1d419657df" providerId="ADAL" clId="{32CE1DC0-8B45-4701-88C3-B92124A1AC0D}" dt="2023-01-12T19:08:02.271" v="15807" actId="1076"/>
          <ac:spMkLst>
            <pc:docMk/>
            <pc:sldMk cId="3270849107" sldId="891"/>
            <ac:spMk id="3" creationId="{BE6D7F19-A668-DB95-0474-59F8B5686E32}"/>
          </ac:spMkLst>
        </pc:spChg>
        <pc:spChg chg="mod">
          <ac:chgData name="Cameron, Donald" userId="bb530afb-d76a-48dc-8f54-1f1d419657df" providerId="ADAL" clId="{32CE1DC0-8B45-4701-88C3-B92124A1AC0D}" dt="2023-01-12T19:08:24.901" v="15810" actId="113"/>
          <ac:spMkLst>
            <pc:docMk/>
            <pc:sldMk cId="3270849107" sldId="891"/>
            <ac:spMk id="4" creationId="{C0F0D7EE-F01B-4FD6-9C19-BE0381A9D4AE}"/>
          </ac:spMkLst>
        </pc:spChg>
        <pc:spChg chg="mod ord">
          <ac:chgData name="Cameron, Donald" userId="bb530afb-d76a-48dc-8f54-1f1d419657df" providerId="ADAL" clId="{32CE1DC0-8B45-4701-88C3-B92124A1AC0D}" dt="2023-01-11T10:10:44.864" v="8527" actId="20577"/>
          <ac:spMkLst>
            <pc:docMk/>
            <pc:sldMk cId="3270849107" sldId="891"/>
            <ac:spMk id="5" creationId="{1C5014A2-78D4-4697-994D-FBBD58A833E8}"/>
          </ac:spMkLst>
        </pc:spChg>
        <pc:spChg chg="add mod">
          <ac:chgData name="Cameron, Donald" userId="bb530afb-d76a-48dc-8f54-1f1d419657df" providerId="ADAL" clId="{32CE1DC0-8B45-4701-88C3-B92124A1AC0D}" dt="2023-01-12T19:06:15.550" v="15800" actId="14100"/>
          <ac:spMkLst>
            <pc:docMk/>
            <pc:sldMk cId="3270849107" sldId="891"/>
            <ac:spMk id="6" creationId="{6E878FA5-6490-79CA-3666-D8B614D10242}"/>
          </ac:spMkLst>
        </pc:spChg>
        <pc:spChg chg="add mod">
          <ac:chgData name="Cameron, Donald" userId="bb530afb-d76a-48dc-8f54-1f1d419657df" providerId="ADAL" clId="{32CE1DC0-8B45-4701-88C3-B92124A1AC0D}" dt="2023-01-13T09:38:47.509" v="17881" actId="20577"/>
          <ac:spMkLst>
            <pc:docMk/>
            <pc:sldMk cId="3270849107" sldId="891"/>
            <ac:spMk id="7" creationId="{FD051A8C-33C8-8190-22AB-825CCE762830}"/>
          </ac:spMkLst>
        </pc:spChg>
        <pc:spChg chg="del">
          <ac:chgData name="Cameron, Donald" userId="bb530afb-d76a-48dc-8f54-1f1d419657df" providerId="ADAL" clId="{32CE1DC0-8B45-4701-88C3-B92124A1AC0D}" dt="2023-01-10T17:16:29.734" v="5321" actId="478"/>
          <ac:spMkLst>
            <pc:docMk/>
            <pc:sldMk cId="3270849107" sldId="891"/>
            <ac:spMk id="15" creationId="{810863A9-7361-CD9E-5571-E6090ADE808F}"/>
          </ac:spMkLst>
        </pc:spChg>
        <pc:picChg chg="add del mod ord">
          <ac:chgData name="Cameron, Donald" userId="bb530afb-d76a-48dc-8f54-1f1d419657df" providerId="ADAL" clId="{32CE1DC0-8B45-4701-88C3-B92124A1AC0D}" dt="2023-01-10T20:38:56.810" v="7350" actId="478"/>
          <ac:picMkLst>
            <pc:docMk/>
            <pc:sldMk cId="3270849107" sldId="891"/>
            <ac:picMk id="7" creationId="{0AC2CFBD-F315-ED77-7CA1-B4ECB34F5F5D}"/>
          </ac:picMkLst>
        </pc:picChg>
        <pc:picChg chg="add del mod">
          <ac:chgData name="Cameron, Donald" userId="bb530afb-d76a-48dc-8f54-1f1d419657df" providerId="ADAL" clId="{32CE1DC0-8B45-4701-88C3-B92124A1AC0D}" dt="2023-01-10T20:45:53.572" v="7453" actId="478"/>
          <ac:picMkLst>
            <pc:docMk/>
            <pc:sldMk cId="3270849107" sldId="891"/>
            <ac:picMk id="9" creationId="{A381639B-C260-1C47-D5CA-167EB997F387}"/>
          </ac:picMkLst>
        </pc:picChg>
        <pc:picChg chg="add mod">
          <ac:chgData name="Cameron, Donald" userId="bb530afb-d76a-48dc-8f54-1f1d419657df" providerId="ADAL" clId="{32CE1DC0-8B45-4701-88C3-B92124A1AC0D}" dt="2023-01-12T09:38:53.135" v="14583" actId="14861"/>
          <ac:picMkLst>
            <pc:docMk/>
            <pc:sldMk cId="3270849107" sldId="891"/>
            <ac:picMk id="11" creationId="{3D518AAE-2023-ECBD-1842-DF20927B447A}"/>
          </ac:picMkLst>
        </pc:picChg>
      </pc:sldChg>
      <pc:sldChg chg="addSp delSp modSp add mod modNotesTx">
        <pc:chgData name="Cameron, Donald" userId="bb530afb-d76a-48dc-8f54-1f1d419657df" providerId="ADAL" clId="{32CE1DC0-8B45-4701-88C3-B92124A1AC0D}" dt="2023-01-13T09:57:06.451" v="17900" actId="1076"/>
        <pc:sldMkLst>
          <pc:docMk/>
          <pc:sldMk cId="4164716844" sldId="892"/>
        </pc:sldMkLst>
        <pc:spChg chg="mod">
          <ac:chgData name="Cameron, Donald" userId="bb530afb-d76a-48dc-8f54-1f1d419657df" providerId="ADAL" clId="{32CE1DC0-8B45-4701-88C3-B92124A1AC0D}" dt="2023-01-12T09:39:31.365" v="14587" actId="14861"/>
          <ac:spMkLst>
            <pc:docMk/>
            <pc:sldMk cId="4164716844" sldId="892"/>
            <ac:spMk id="3" creationId="{A62C32CC-F743-072D-3223-F2C18E32D97D}"/>
          </ac:spMkLst>
        </pc:spChg>
        <pc:spChg chg="mod">
          <ac:chgData name="Cameron, Donald" userId="bb530afb-d76a-48dc-8f54-1f1d419657df" providerId="ADAL" clId="{32CE1DC0-8B45-4701-88C3-B92124A1AC0D}" dt="2023-01-10T21:06:41.561" v="7574" actId="14100"/>
          <ac:spMkLst>
            <pc:docMk/>
            <pc:sldMk cId="4164716844" sldId="892"/>
            <ac:spMk id="4" creationId="{C0F0D7EE-F01B-4FD6-9C19-BE0381A9D4AE}"/>
          </ac:spMkLst>
        </pc:spChg>
        <pc:spChg chg="mod">
          <ac:chgData name="Cameron, Donald" userId="bb530afb-d76a-48dc-8f54-1f1d419657df" providerId="ADAL" clId="{32CE1DC0-8B45-4701-88C3-B92124A1AC0D}" dt="2023-01-11T10:11:46.634" v="8610" actId="20577"/>
          <ac:spMkLst>
            <pc:docMk/>
            <pc:sldMk cId="4164716844" sldId="892"/>
            <ac:spMk id="5" creationId="{1C5014A2-78D4-4697-994D-FBBD58A833E8}"/>
          </ac:spMkLst>
        </pc:spChg>
        <pc:spChg chg="add mod">
          <ac:chgData name="Cameron, Donald" userId="bb530afb-d76a-48dc-8f54-1f1d419657df" providerId="ADAL" clId="{32CE1DC0-8B45-4701-88C3-B92124A1AC0D}" dt="2023-01-13T09:57:06.451" v="17900" actId="1076"/>
          <ac:spMkLst>
            <pc:docMk/>
            <pc:sldMk cId="4164716844" sldId="892"/>
            <ac:spMk id="6" creationId="{82078B7E-7944-AEC3-778C-43482B5F2416}"/>
          </ac:spMkLst>
        </pc:spChg>
        <pc:spChg chg="add del">
          <ac:chgData name="Cameron, Donald" userId="bb530afb-d76a-48dc-8f54-1f1d419657df" providerId="ADAL" clId="{32CE1DC0-8B45-4701-88C3-B92124A1AC0D}" dt="2023-01-10T20:29:51.748" v="6925" actId="478"/>
          <ac:spMkLst>
            <pc:docMk/>
            <pc:sldMk cId="4164716844" sldId="892"/>
            <ac:spMk id="6" creationId="{BFB57425-0A76-22ED-0CDC-2FAC805A0038}"/>
          </ac:spMkLst>
        </pc:spChg>
        <pc:spChg chg="add del mod">
          <ac:chgData name="Cameron, Donald" userId="bb530afb-d76a-48dc-8f54-1f1d419657df" providerId="ADAL" clId="{32CE1DC0-8B45-4701-88C3-B92124A1AC0D}" dt="2023-01-10T20:29:49.005" v="6924" actId="478"/>
          <ac:spMkLst>
            <pc:docMk/>
            <pc:sldMk cId="4164716844" sldId="892"/>
            <ac:spMk id="7" creationId="{94C74784-D711-B4AC-84AD-5E819BE7A756}"/>
          </ac:spMkLst>
        </pc:spChg>
        <pc:spChg chg="del mod">
          <ac:chgData name="Cameron, Donald" userId="bb530afb-d76a-48dc-8f54-1f1d419657df" providerId="ADAL" clId="{32CE1DC0-8B45-4701-88C3-B92124A1AC0D}" dt="2023-01-10T20:32:45.529" v="7178" actId="478"/>
          <ac:spMkLst>
            <pc:docMk/>
            <pc:sldMk cId="4164716844" sldId="892"/>
            <ac:spMk id="12" creationId="{F39252EE-F421-25A3-58A5-E2DEC731AC50}"/>
          </ac:spMkLst>
        </pc:spChg>
        <pc:spChg chg="mod">
          <ac:chgData name="Cameron, Donald" userId="bb530afb-d76a-48dc-8f54-1f1d419657df" providerId="ADAL" clId="{32CE1DC0-8B45-4701-88C3-B92124A1AC0D}" dt="2023-01-12T09:39:31.365" v="14587" actId="14861"/>
          <ac:spMkLst>
            <pc:docMk/>
            <pc:sldMk cId="4164716844" sldId="892"/>
            <ac:spMk id="15" creationId="{810863A9-7361-CD9E-5571-E6090ADE808F}"/>
          </ac:spMkLst>
        </pc:spChg>
      </pc:sldChg>
      <pc:sldChg chg="addSp delSp modSp add mod ord modNotesTx">
        <pc:chgData name="Cameron, Donald" userId="bb530afb-d76a-48dc-8f54-1f1d419657df" providerId="ADAL" clId="{32CE1DC0-8B45-4701-88C3-B92124A1AC0D}" dt="2023-01-11T14:34:42.166" v="10669" actId="113"/>
        <pc:sldMkLst>
          <pc:docMk/>
          <pc:sldMk cId="2815125556" sldId="893"/>
        </pc:sldMkLst>
        <pc:spChg chg="mod">
          <ac:chgData name="Cameron, Donald" userId="bb530afb-d76a-48dc-8f54-1f1d419657df" providerId="ADAL" clId="{32CE1DC0-8B45-4701-88C3-B92124A1AC0D}" dt="2023-01-10T17:43:12.077" v="6635" actId="6549"/>
          <ac:spMkLst>
            <pc:docMk/>
            <pc:sldMk cId="2815125556" sldId="893"/>
            <ac:spMk id="3" creationId="{00000000-0000-0000-0000-000000000000}"/>
          </ac:spMkLst>
        </pc:spChg>
        <pc:spChg chg="mod">
          <ac:chgData name="Cameron, Donald" userId="bb530afb-d76a-48dc-8f54-1f1d419657df" providerId="ADAL" clId="{32CE1DC0-8B45-4701-88C3-B92124A1AC0D}" dt="2023-01-11T14:19:36.078" v="10252" actId="113"/>
          <ac:spMkLst>
            <pc:docMk/>
            <pc:sldMk cId="2815125556" sldId="893"/>
            <ac:spMk id="4" creationId="{9093C21C-EE3E-4D75-B78A-7995ADAB7501}"/>
          </ac:spMkLst>
        </pc:spChg>
        <pc:picChg chg="del">
          <ac:chgData name="Cameron, Donald" userId="bb530afb-d76a-48dc-8f54-1f1d419657df" providerId="ADAL" clId="{32CE1DC0-8B45-4701-88C3-B92124A1AC0D}" dt="2023-01-11T14:23:10.133" v="10256" actId="478"/>
          <ac:picMkLst>
            <pc:docMk/>
            <pc:sldMk cId="2815125556" sldId="893"/>
            <ac:picMk id="5" creationId="{D6862876-FD0F-422E-7434-3E7CF5CA7437}"/>
          </ac:picMkLst>
        </pc:picChg>
        <pc:picChg chg="add mod">
          <ac:chgData name="Cameron, Donald" userId="bb530afb-d76a-48dc-8f54-1f1d419657df" providerId="ADAL" clId="{32CE1DC0-8B45-4701-88C3-B92124A1AC0D}" dt="2023-01-11T14:27:00.715" v="10258" actId="1076"/>
          <ac:picMkLst>
            <pc:docMk/>
            <pc:sldMk cId="2815125556" sldId="893"/>
            <ac:picMk id="6" creationId="{87E402FA-AF19-01D5-EC0E-864D09978CAA}"/>
          </ac:picMkLst>
        </pc:picChg>
      </pc:sldChg>
      <pc:sldChg chg="modSp add mod ord">
        <pc:chgData name="Cameron, Donald" userId="bb530afb-d76a-48dc-8f54-1f1d419657df" providerId="ADAL" clId="{32CE1DC0-8B45-4701-88C3-B92124A1AC0D}" dt="2023-01-11T13:22:18.377" v="10047" actId="20577"/>
        <pc:sldMkLst>
          <pc:docMk/>
          <pc:sldMk cId="215686079" sldId="894"/>
        </pc:sldMkLst>
        <pc:spChg chg="mod">
          <ac:chgData name="Cameron, Donald" userId="bb530afb-d76a-48dc-8f54-1f1d419657df" providerId="ADAL" clId="{32CE1DC0-8B45-4701-88C3-B92124A1AC0D}" dt="2023-01-11T13:22:18.377" v="10047" actId="20577"/>
          <ac:spMkLst>
            <pc:docMk/>
            <pc:sldMk cId="215686079" sldId="894"/>
            <ac:spMk id="2" creationId="{00000000-0000-0000-0000-000000000000}"/>
          </ac:spMkLst>
        </pc:spChg>
      </pc:sldChg>
      <pc:sldChg chg="addSp delSp modSp add mod modNotesTx">
        <pc:chgData name="Cameron, Donald" userId="bb530afb-d76a-48dc-8f54-1f1d419657df" providerId="ADAL" clId="{32CE1DC0-8B45-4701-88C3-B92124A1AC0D}" dt="2023-01-13T09:57:19.892" v="17902" actId="1076"/>
        <pc:sldMkLst>
          <pc:docMk/>
          <pc:sldMk cId="4168895423" sldId="895"/>
        </pc:sldMkLst>
        <pc:spChg chg="del mod">
          <ac:chgData name="Cameron, Donald" userId="bb530afb-d76a-48dc-8f54-1f1d419657df" providerId="ADAL" clId="{32CE1DC0-8B45-4701-88C3-B92124A1AC0D}" dt="2023-01-11T10:35:47.444" v="8729" actId="478"/>
          <ac:spMkLst>
            <pc:docMk/>
            <pc:sldMk cId="4168895423" sldId="895"/>
            <ac:spMk id="3" creationId="{A62C32CC-F743-072D-3223-F2C18E32D97D}"/>
          </ac:spMkLst>
        </pc:spChg>
        <pc:spChg chg="add mod">
          <ac:chgData name="Cameron, Donald" userId="bb530afb-d76a-48dc-8f54-1f1d419657df" providerId="ADAL" clId="{32CE1DC0-8B45-4701-88C3-B92124A1AC0D}" dt="2023-01-13T09:57:19.892" v="17902" actId="1076"/>
          <ac:spMkLst>
            <pc:docMk/>
            <pc:sldMk cId="4168895423" sldId="895"/>
            <ac:spMk id="3" creationId="{AD96D38F-D9BE-E827-FD7F-E99B3DDE4CB3}"/>
          </ac:spMkLst>
        </pc:spChg>
        <pc:spChg chg="mod">
          <ac:chgData name="Cameron, Donald" userId="bb530afb-d76a-48dc-8f54-1f1d419657df" providerId="ADAL" clId="{32CE1DC0-8B45-4701-88C3-B92124A1AC0D}" dt="2023-01-11T10:36:01.619" v="8737" actId="20577"/>
          <ac:spMkLst>
            <pc:docMk/>
            <pc:sldMk cId="4168895423" sldId="895"/>
            <ac:spMk id="4" creationId="{C0F0D7EE-F01B-4FD6-9C19-BE0381A9D4AE}"/>
          </ac:spMkLst>
        </pc:spChg>
        <pc:spChg chg="mod">
          <ac:chgData name="Cameron, Donald" userId="bb530afb-d76a-48dc-8f54-1f1d419657df" providerId="ADAL" clId="{32CE1DC0-8B45-4701-88C3-B92124A1AC0D}" dt="2023-01-11T10:11:33.578" v="8608" actId="20577"/>
          <ac:spMkLst>
            <pc:docMk/>
            <pc:sldMk cId="4168895423" sldId="895"/>
            <ac:spMk id="5" creationId="{1C5014A2-78D4-4697-994D-FBBD58A833E8}"/>
          </ac:spMkLst>
        </pc:spChg>
        <pc:spChg chg="add del mod">
          <ac:chgData name="Cameron, Donald" userId="bb530afb-d76a-48dc-8f54-1f1d419657df" providerId="ADAL" clId="{32CE1DC0-8B45-4701-88C3-B92124A1AC0D}" dt="2023-01-11T10:37:25.004" v="8749" actId="478"/>
          <ac:spMkLst>
            <pc:docMk/>
            <pc:sldMk cId="4168895423" sldId="895"/>
            <ac:spMk id="6" creationId="{AF53CEE4-9142-9721-6479-2B07FB1721BC}"/>
          </ac:spMkLst>
        </pc:spChg>
        <pc:spChg chg="add del">
          <ac:chgData name="Cameron, Donald" userId="bb530afb-d76a-48dc-8f54-1f1d419657df" providerId="ADAL" clId="{32CE1DC0-8B45-4701-88C3-B92124A1AC0D}" dt="2023-01-11T10:36:21.524" v="8741"/>
          <ac:spMkLst>
            <pc:docMk/>
            <pc:sldMk cId="4168895423" sldId="895"/>
            <ac:spMk id="7" creationId="{BD3520C1-62D2-83C5-FF2B-2B2AFAB446FD}"/>
          </ac:spMkLst>
        </pc:spChg>
        <pc:spChg chg="add del mod">
          <ac:chgData name="Cameron, Donald" userId="bb530afb-d76a-48dc-8f54-1f1d419657df" providerId="ADAL" clId="{32CE1DC0-8B45-4701-88C3-B92124A1AC0D}" dt="2023-01-11T10:36:21.107" v="8740"/>
          <ac:spMkLst>
            <pc:docMk/>
            <pc:sldMk cId="4168895423" sldId="895"/>
            <ac:spMk id="8" creationId="{E00B6ED1-FC0A-ECAE-1808-944BC14213DE}"/>
          </ac:spMkLst>
        </pc:spChg>
        <pc:spChg chg="add del">
          <ac:chgData name="Cameron, Donald" userId="bb530afb-d76a-48dc-8f54-1f1d419657df" providerId="ADAL" clId="{32CE1DC0-8B45-4701-88C3-B92124A1AC0D}" dt="2023-01-11T10:36:43.018" v="8743"/>
          <ac:spMkLst>
            <pc:docMk/>
            <pc:sldMk cId="4168895423" sldId="895"/>
            <ac:spMk id="9" creationId="{C3A0D0F4-A185-3D38-1C63-B7394AAACDF4}"/>
          </ac:spMkLst>
        </pc:spChg>
        <pc:spChg chg="add mod">
          <ac:chgData name="Cameron, Donald" userId="bb530afb-d76a-48dc-8f54-1f1d419657df" providerId="ADAL" clId="{32CE1DC0-8B45-4701-88C3-B92124A1AC0D}" dt="2023-01-12T09:39:41.654" v="14588" actId="14861"/>
          <ac:spMkLst>
            <pc:docMk/>
            <pc:sldMk cId="4168895423" sldId="895"/>
            <ac:spMk id="10" creationId="{2A387079-4A31-29B7-3DFD-8302CF1D9B6B}"/>
          </ac:spMkLst>
        </pc:spChg>
        <pc:spChg chg="mod">
          <ac:chgData name="Cameron, Donald" userId="bb530afb-d76a-48dc-8f54-1f1d419657df" providerId="ADAL" clId="{32CE1DC0-8B45-4701-88C3-B92124A1AC0D}" dt="2023-01-12T09:39:41.654" v="14588" actId="14861"/>
          <ac:spMkLst>
            <pc:docMk/>
            <pc:sldMk cId="4168895423" sldId="895"/>
            <ac:spMk id="15" creationId="{810863A9-7361-CD9E-5571-E6090ADE808F}"/>
          </ac:spMkLst>
        </pc:spChg>
        <pc:picChg chg="add mod">
          <ac:chgData name="Cameron, Donald" userId="bb530afb-d76a-48dc-8f54-1f1d419657df" providerId="ADAL" clId="{32CE1DC0-8B45-4701-88C3-B92124A1AC0D}" dt="2023-01-12T09:39:56.669" v="14589" actId="14861"/>
          <ac:picMkLst>
            <pc:docMk/>
            <pc:sldMk cId="4168895423" sldId="895"/>
            <ac:picMk id="12" creationId="{3451CBA0-6116-04ED-A440-7284DB789784}"/>
          </ac:picMkLst>
        </pc:picChg>
        <pc:picChg chg="add del">
          <ac:chgData name="Cameron, Donald" userId="bb530afb-d76a-48dc-8f54-1f1d419657df" providerId="ADAL" clId="{32CE1DC0-8B45-4701-88C3-B92124A1AC0D}" dt="2023-01-11T10:56:11.575" v="8778" actId="478"/>
          <ac:picMkLst>
            <pc:docMk/>
            <pc:sldMk cId="4168895423" sldId="895"/>
            <ac:picMk id="14" creationId="{D55ACE6F-B090-92D0-E3A2-B339E32EF426}"/>
          </ac:picMkLst>
        </pc:picChg>
        <pc:picChg chg="add del mod">
          <ac:chgData name="Cameron, Donald" userId="bb530afb-d76a-48dc-8f54-1f1d419657df" providerId="ADAL" clId="{32CE1DC0-8B45-4701-88C3-B92124A1AC0D}" dt="2023-01-11T10:57:07.595" v="8785" actId="478"/>
          <ac:picMkLst>
            <pc:docMk/>
            <pc:sldMk cId="4168895423" sldId="895"/>
            <ac:picMk id="17" creationId="{FAD76629-F193-3196-3FD4-F8182AB64ED8}"/>
          </ac:picMkLst>
        </pc:picChg>
        <pc:picChg chg="add del mod">
          <ac:chgData name="Cameron, Donald" userId="bb530afb-d76a-48dc-8f54-1f1d419657df" providerId="ADAL" clId="{32CE1DC0-8B45-4701-88C3-B92124A1AC0D}" dt="2023-01-11T10:57:35.718" v="8793" actId="478"/>
          <ac:picMkLst>
            <pc:docMk/>
            <pc:sldMk cId="4168895423" sldId="895"/>
            <ac:picMk id="19" creationId="{84A73BF9-5DE5-FDFC-767F-DB170A0B2FCE}"/>
          </ac:picMkLst>
        </pc:picChg>
        <pc:picChg chg="add del mod ord">
          <ac:chgData name="Cameron, Donald" userId="bb530afb-d76a-48dc-8f54-1f1d419657df" providerId="ADAL" clId="{32CE1DC0-8B45-4701-88C3-B92124A1AC0D}" dt="2023-01-11T11:01:32.199" v="8810" actId="478"/>
          <ac:picMkLst>
            <pc:docMk/>
            <pc:sldMk cId="4168895423" sldId="895"/>
            <ac:picMk id="21" creationId="{40F31641-D1C0-9A1B-C3AA-AB27ACEC20B5}"/>
          </ac:picMkLst>
        </pc:picChg>
        <pc:picChg chg="add del mod">
          <ac:chgData name="Cameron, Donald" userId="bb530afb-d76a-48dc-8f54-1f1d419657df" providerId="ADAL" clId="{32CE1DC0-8B45-4701-88C3-B92124A1AC0D}" dt="2023-01-11T11:01:20.491" v="8805" actId="478"/>
          <ac:picMkLst>
            <pc:docMk/>
            <pc:sldMk cId="4168895423" sldId="895"/>
            <ac:picMk id="26" creationId="{F358DEB4-7489-7A11-6233-E7C3C8F55DAC}"/>
          </ac:picMkLst>
        </pc:picChg>
        <pc:picChg chg="add del">
          <ac:chgData name="Cameron, Donald" userId="bb530afb-d76a-48dc-8f54-1f1d419657df" providerId="ADAL" clId="{32CE1DC0-8B45-4701-88C3-B92124A1AC0D}" dt="2023-01-11T11:01:27.165" v="8807" actId="478"/>
          <ac:picMkLst>
            <pc:docMk/>
            <pc:sldMk cId="4168895423" sldId="895"/>
            <ac:picMk id="28" creationId="{28206E5F-3CCA-7F53-1A83-01E9B051060E}"/>
          </ac:picMkLst>
        </pc:picChg>
        <pc:picChg chg="add del mod">
          <ac:chgData name="Cameron, Donald" userId="bb530afb-d76a-48dc-8f54-1f1d419657df" providerId="ADAL" clId="{32CE1DC0-8B45-4701-88C3-B92124A1AC0D}" dt="2023-01-11T11:02:37.286" v="8825" actId="478"/>
          <ac:picMkLst>
            <pc:docMk/>
            <pc:sldMk cId="4168895423" sldId="895"/>
            <ac:picMk id="30" creationId="{C9978E66-64D0-18FB-F501-BC3703C44197}"/>
          </ac:picMkLst>
        </pc:picChg>
        <pc:picChg chg="add del mod">
          <ac:chgData name="Cameron, Donald" userId="bb530afb-d76a-48dc-8f54-1f1d419657df" providerId="ADAL" clId="{32CE1DC0-8B45-4701-88C3-B92124A1AC0D}" dt="2023-01-11T11:06:24.283" v="8835" actId="478"/>
          <ac:picMkLst>
            <pc:docMk/>
            <pc:sldMk cId="4168895423" sldId="895"/>
            <ac:picMk id="32" creationId="{C2182BF1-C8E0-8870-3FCB-7773ED5DDC6E}"/>
          </ac:picMkLst>
        </pc:picChg>
        <pc:picChg chg="add del mod">
          <ac:chgData name="Cameron, Donald" userId="bb530afb-d76a-48dc-8f54-1f1d419657df" providerId="ADAL" clId="{32CE1DC0-8B45-4701-88C3-B92124A1AC0D}" dt="2023-01-11T11:08:28.112" v="8851" actId="478"/>
          <ac:picMkLst>
            <pc:docMk/>
            <pc:sldMk cId="4168895423" sldId="895"/>
            <ac:picMk id="34" creationId="{469919B8-6866-CB9D-6CFA-35089267A5E0}"/>
          </ac:picMkLst>
        </pc:picChg>
        <pc:picChg chg="add mod">
          <ac:chgData name="Cameron, Donald" userId="bb530afb-d76a-48dc-8f54-1f1d419657df" providerId="ADAL" clId="{32CE1DC0-8B45-4701-88C3-B92124A1AC0D}" dt="2023-01-11T11:53:21.678" v="9980" actId="14100"/>
          <ac:picMkLst>
            <pc:docMk/>
            <pc:sldMk cId="4168895423" sldId="895"/>
            <ac:picMk id="36" creationId="{1BCE4A69-1C29-2CB8-C685-2EDE9ECAB4DD}"/>
          </ac:picMkLst>
        </pc:picChg>
        <pc:cxnChg chg="add mod">
          <ac:chgData name="Cameron, Donald" userId="bb530afb-d76a-48dc-8f54-1f1d419657df" providerId="ADAL" clId="{32CE1DC0-8B45-4701-88C3-B92124A1AC0D}" dt="2023-01-11T11:53:17.605" v="9979" actId="14100"/>
          <ac:cxnSpMkLst>
            <pc:docMk/>
            <pc:sldMk cId="4168895423" sldId="895"/>
            <ac:cxnSpMk id="23" creationId="{220BEB38-03F3-1D3C-65F3-DE7011F478D3}"/>
          </ac:cxnSpMkLst>
        </pc:cxnChg>
      </pc:sldChg>
      <pc:sldChg chg="addSp delSp modSp add mod">
        <pc:chgData name="Cameron, Donald" userId="bb530afb-d76a-48dc-8f54-1f1d419657df" providerId="ADAL" clId="{32CE1DC0-8B45-4701-88C3-B92124A1AC0D}" dt="2023-01-13T09:57:25.948" v="17904" actId="1076"/>
        <pc:sldMkLst>
          <pc:docMk/>
          <pc:sldMk cId="836623243" sldId="896"/>
        </pc:sldMkLst>
        <pc:spChg chg="add mod">
          <ac:chgData name="Cameron, Donald" userId="bb530afb-d76a-48dc-8f54-1f1d419657df" providerId="ADAL" clId="{32CE1DC0-8B45-4701-88C3-B92124A1AC0D}" dt="2023-01-13T09:57:25.948" v="17904" actId="1076"/>
          <ac:spMkLst>
            <pc:docMk/>
            <pc:sldMk cId="836623243" sldId="896"/>
            <ac:spMk id="3" creationId="{67FCBEAA-F836-7D38-A246-5AC297893477}"/>
          </ac:spMkLst>
        </pc:spChg>
        <pc:spChg chg="mod">
          <ac:chgData name="Cameron, Donald" userId="bb530afb-d76a-48dc-8f54-1f1d419657df" providerId="ADAL" clId="{32CE1DC0-8B45-4701-88C3-B92124A1AC0D}" dt="2023-01-11T11:48:06.720" v="9955" actId="20577"/>
          <ac:spMkLst>
            <pc:docMk/>
            <pc:sldMk cId="836623243" sldId="896"/>
            <ac:spMk id="4" creationId="{C0F0D7EE-F01B-4FD6-9C19-BE0381A9D4AE}"/>
          </ac:spMkLst>
        </pc:spChg>
        <pc:spChg chg="mod">
          <ac:chgData name="Cameron, Donald" userId="bb530afb-d76a-48dc-8f54-1f1d419657df" providerId="ADAL" clId="{32CE1DC0-8B45-4701-88C3-B92124A1AC0D}" dt="2023-01-12T09:40:20.549" v="14590" actId="14861"/>
          <ac:spMkLst>
            <pc:docMk/>
            <pc:sldMk cId="836623243" sldId="896"/>
            <ac:spMk id="10" creationId="{2A387079-4A31-29B7-3DFD-8302CF1D9B6B}"/>
          </ac:spMkLst>
        </pc:spChg>
        <pc:spChg chg="add mod">
          <ac:chgData name="Cameron, Donald" userId="bb530afb-d76a-48dc-8f54-1f1d419657df" providerId="ADAL" clId="{32CE1DC0-8B45-4701-88C3-B92124A1AC0D}" dt="2023-01-11T11:49:06.782" v="9966" actId="1076"/>
          <ac:spMkLst>
            <pc:docMk/>
            <pc:sldMk cId="836623243" sldId="896"/>
            <ac:spMk id="11" creationId="{7E6545A8-F0C8-E118-005E-941219BF30E9}"/>
          </ac:spMkLst>
        </pc:spChg>
        <pc:spChg chg="add mod">
          <ac:chgData name="Cameron, Donald" userId="bb530afb-d76a-48dc-8f54-1f1d419657df" providerId="ADAL" clId="{32CE1DC0-8B45-4701-88C3-B92124A1AC0D}" dt="2023-01-11T11:56:56.420" v="10011" actId="1076"/>
          <ac:spMkLst>
            <pc:docMk/>
            <pc:sldMk cId="836623243" sldId="896"/>
            <ac:spMk id="13" creationId="{71C9E54B-A4E6-8F06-B7E9-0157CC420BD4}"/>
          </ac:spMkLst>
        </pc:spChg>
        <pc:spChg chg="mod">
          <ac:chgData name="Cameron, Donald" userId="bb530afb-d76a-48dc-8f54-1f1d419657df" providerId="ADAL" clId="{32CE1DC0-8B45-4701-88C3-B92124A1AC0D}" dt="2023-01-12T09:40:20.549" v="14590" actId="14861"/>
          <ac:spMkLst>
            <pc:docMk/>
            <pc:sldMk cId="836623243" sldId="896"/>
            <ac:spMk id="15" creationId="{810863A9-7361-CD9E-5571-E6090ADE808F}"/>
          </ac:spMkLst>
        </pc:spChg>
        <pc:spChg chg="add del">
          <ac:chgData name="Cameron, Donald" userId="bb530afb-d76a-48dc-8f54-1f1d419657df" providerId="ADAL" clId="{32CE1DC0-8B45-4701-88C3-B92124A1AC0D}" dt="2023-01-11T11:54:07.762" v="9983" actId="478"/>
          <ac:spMkLst>
            <pc:docMk/>
            <pc:sldMk cId="836623243" sldId="896"/>
            <ac:spMk id="18" creationId="{2445A735-84CB-8547-A75E-8135E6D16FB5}"/>
          </ac:spMkLst>
        </pc:spChg>
        <pc:spChg chg="add mod">
          <ac:chgData name="Cameron, Donald" userId="bb530afb-d76a-48dc-8f54-1f1d419657df" providerId="ADAL" clId="{32CE1DC0-8B45-4701-88C3-B92124A1AC0D}" dt="2023-01-11T11:54:17.381" v="9986" actId="14100"/>
          <ac:spMkLst>
            <pc:docMk/>
            <pc:sldMk cId="836623243" sldId="896"/>
            <ac:spMk id="19" creationId="{A6DBE197-E22C-F55D-C412-D66DED229317}"/>
          </ac:spMkLst>
        </pc:spChg>
        <pc:spChg chg="add mod">
          <ac:chgData name="Cameron, Donald" userId="bb530afb-d76a-48dc-8f54-1f1d419657df" providerId="ADAL" clId="{32CE1DC0-8B45-4701-88C3-B92124A1AC0D}" dt="2023-01-11T11:54:21.758" v="9988" actId="1076"/>
          <ac:spMkLst>
            <pc:docMk/>
            <pc:sldMk cId="836623243" sldId="896"/>
            <ac:spMk id="20" creationId="{6D08D7B8-4BC5-4007-19F1-AC00A5592585}"/>
          </ac:spMkLst>
        </pc:spChg>
        <pc:spChg chg="add del mod">
          <ac:chgData name="Cameron, Donald" userId="bb530afb-d76a-48dc-8f54-1f1d419657df" providerId="ADAL" clId="{32CE1DC0-8B45-4701-88C3-B92124A1AC0D}" dt="2023-01-11T11:56:08.293" v="10002" actId="11529"/>
          <ac:spMkLst>
            <pc:docMk/>
            <pc:sldMk cId="836623243" sldId="896"/>
            <ac:spMk id="32" creationId="{661217D9-E5C5-4102-857F-0426E4C27C05}"/>
          </ac:spMkLst>
        </pc:spChg>
        <pc:spChg chg="add del mod">
          <ac:chgData name="Cameron, Donald" userId="bb530afb-d76a-48dc-8f54-1f1d419657df" providerId="ADAL" clId="{32CE1DC0-8B45-4701-88C3-B92124A1AC0D}" dt="2023-01-11T11:56:35.680" v="10006" actId="478"/>
          <ac:spMkLst>
            <pc:docMk/>
            <pc:sldMk cId="836623243" sldId="896"/>
            <ac:spMk id="33" creationId="{452A864F-A84E-BB70-7E90-070CD88F51B2}"/>
          </ac:spMkLst>
        </pc:spChg>
        <pc:picChg chg="add del mod">
          <ac:chgData name="Cameron, Donald" userId="bb530afb-d76a-48dc-8f54-1f1d419657df" providerId="ADAL" clId="{32CE1DC0-8B45-4701-88C3-B92124A1AC0D}" dt="2023-01-11T11:09:13.282" v="8867" actId="478"/>
          <ac:picMkLst>
            <pc:docMk/>
            <pc:sldMk cId="836623243" sldId="896"/>
            <ac:picMk id="6" creationId="{3B73F179-8891-DB42-BB1E-2FC70F2C99D6}"/>
          </ac:picMkLst>
        </pc:picChg>
        <pc:picChg chg="add del mod">
          <ac:chgData name="Cameron, Donald" userId="bb530afb-d76a-48dc-8f54-1f1d419657df" providerId="ADAL" clId="{32CE1DC0-8B45-4701-88C3-B92124A1AC0D}" dt="2023-01-11T11:08:56.268" v="8861" actId="478"/>
          <ac:picMkLst>
            <pc:docMk/>
            <pc:sldMk cId="836623243" sldId="896"/>
            <ac:picMk id="7" creationId="{089BBEC0-B9DA-A748-85BA-F7CDAEB9CF0A}"/>
          </ac:picMkLst>
        </pc:picChg>
        <pc:picChg chg="add mod">
          <ac:chgData name="Cameron, Donald" userId="bb530afb-d76a-48dc-8f54-1f1d419657df" providerId="ADAL" clId="{32CE1DC0-8B45-4701-88C3-B92124A1AC0D}" dt="2023-01-12T09:40:24.230" v="14591" actId="14861"/>
          <ac:picMkLst>
            <pc:docMk/>
            <pc:sldMk cId="836623243" sldId="896"/>
            <ac:picMk id="9" creationId="{0F3B4C5E-19BF-F578-2D40-95F51CB111C8}"/>
          </ac:picMkLst>
        </pc:picChg>
        <pc:picChg chg="del">
          <ac:chgData name="Cameron, Donald" userId="bb530afb-d76a-48dc-8f54-1f1d419657df" providerId="ADAL" clId="{32CE1DC0-8B45-4701-88C3-B92124A1AC0D}" dt="2023-01-11T11:52:25.951" v="9972" actId="478"/>
          <ac:picMkLst>
            <pc:docMk/>
            <pc:sldMk cId="836623243" sldId="896"/>
            <ac:picMk id="12" creationId="{3451CBA0-6116-04ED-A440-7284DB789784}"/>
          </ac:picMkLst>
        </pc:picChg>
        <pc:picChg chg="add mod">
          <ac:chgData name="Cameron, Donald" userId="bb530afb-d76a-48dc-8f54-1f1d419657df" providerId="ADAL" clId="{32CE1DC0-8B45-4701-88C3-B92124A1AC0D}" dt="2023-01-12T09:40:20.549" v="14590" actId="14861"/>
          <ac:picMkLst>
            <pc:docMk/>
            <pc:sldMk cId="836623243" sldId="896"/>
            <ac:picMk id="16" creationId="{6037B548-53B1-B58C-B3E9-06FCD1D617D4}"/>
          </ac:picMkLst>
        </pc:picChg>
        <pc:picChg chg="del">
          <ac:chgData name="Cameron, Donald" userId="bb530afb-d76a-48dc-8f54-1f1d419657df" providerId="ADAL" clId="{32CE1DC0-8B45-4701-88C3-B92124A1AC0D}" dt="2023-01-11T11:06:53.914" v="8838" actId="478"/>
          <ac:picMkLst>
            <pc:docMk/>
            <pc:sldMk cId="836623243" sldId="896"/>
            <ac:picMk id="34" creationId="{469919B8-6866-CB9D-6CFA-35089267A5E0}"/>
          </ac:picMkLst>
        </pc:picChg>
        <pc:cxnChg chg="add del mod">
          <ac:chgData name="Cameron, Donald" userId="bb530afb-d76a-48dc-8f54-1f1d419657df" providerId="ADAL" clId="{32CE1DC0-8B45-4701-88C3-B92124A1AC0D}" dt="2023-01-11T11:56:39.904" v="10007" actId="478"/>
          <ac:cxnSpMkLst>
            <pc:docMk/>
            <pc:sldMk cId="836623243" sldId="896"/>
            <ac:cxnSpMk id="22" creationId="{B1DC9158-1D44-2CA6-492F-7FDCD8FA6A1A}"/>
          </ac:cxnSpMkLst>
        </pc:cxnChg>
        <pc:cxnChg chg="mod">
          <ac:chgData name="Cameron, Donald" userId="bb530afb-d76a-48dc-8f54-1f1d419657df" providerId="ADAL" clId="{32CE1DC0-8B45-4701-88C3-B92124A1AC0D}" dt="2023-01-11T11:52:58.205" v="9975" actId="14100"/>
          <ac:cxnSpMkLst>
            <pc:docMk/>
            <pc:sldMk cId="836623243" sldId="896"/>
            <ac:cxnSpMk id="23" creationId="{220BEB38-03F3-1D3C-65F3-DE7011F478D3}"/>
          </ac:cxnSpMkLst>
        </pc:cxnChg>
        <pc:cxnChg chg="add del mod">
          <ac:chgData name="Cameron, Donald" userId="bb530afb-d76a-48dc-8f54-1f1d419657df" providerId="ADAL" clId="{32CE1DC0-8B45-4701-88C3-B92124A1AC0D}" dt="2023-01-11T11:56:41.053" v="10008" actId="478"/>
          <ac:cxnSpMkLst>
            <pc:docMk/>
            <pc:sldMk cId="836623243" sldId="896"/>
            <ac:cxnSpMk id="25" creationId="{FB8E06E5-B31A-F2F8-4006-781488E5ADE0}"/>
          </ac:cxnSpMkLst>
        </pc:cxnChg>
        <pc:cxnChg chg="add mod">
          <ac:chgData name="Cameron, Donald" userId="bb530afb-d76a-48dc-8f54-1f1d419657df" providerId="ADAL" clId="{32CE1DC0-8B45-4701-88C3-B92124A1AC0D}" dt="2023-01-11T11:57:16.582" v="10015" actId="208"/>
          <ac:cxnSpMkLst>
            <pc:docMk/>
            <pc:sldMk cId="836623243" sldId="896"/>
            <ac:cxnSpMk id="36" creationId="{191C8259-2747-4DA4-7235-BF1E3F1488B2}"/>
          </ac:cxnSpMkLst>
        </pc:cxnChg>
        <pc:cxnChg chg="add mod">
          <ac:chgData name="Cameron, Donald" userId="bb530afb-d76a-48dc-8f54-1f1d419657df" providerId="ADAL" clId="{32CE1DC0-8B45-4701-88C3-B92124A1AC0D}" dt="2023-01-11T11:57:16.582" v="10015" actId="208"/>
          <ac:cxnSpMkLst>
            <pc:docMk/>
            <pc:sldMk cId="836623243" sldId="896"/>
            <ac:cxnSpMk id="37" creationId="{CF6EF567-75E1-7DA1-0FB2-13742E698737}"/>
          </ac:cxnSpMkLst>
        </pc:cxnChg>
      </pc:sldChg>
      <pc:sldChg chg="addSp delSp modSp add mod ord modNotesTx">
        <pc:chgData name="Cameron, Donald" userId="bb530afb-d76a-48dc-8f54-1f1d419657df" providerId="ADAL" clId="{32CE1DC0-8B45-4701-88C3-B92124A1AC0D}" dt="2023-01-11T16:20:08.060" v="13327" actId="20577"/>
        <pc:sldMkLst>
          <pc:docMk/>
          <pc:sldMk cId="445765410" sldId="897"/>
        </pc:sldMkLst>
        <pc:spChg chg="mod">
          <ac:chgData name="Cameron, Donald" userId="bb530afb-d76a-48dc-8f54-1f1d419657df" providerId="ADAL" clId="{32CE1DC0-8B45-4701-88C3-B92124A1AC0D}" dt="2023-01-11T16:20:08.060" v="13327" actId="20577"/>
          <ac:spMkLst>
            <pc:docMk/>
            <pc:sldMk cId="445765410" sldId="897"/>
            <ac:spMk id="4" creationId="{C0F0D7EE-F01B-4FD6-9C19-BE0381A9D4AE}"/>
          </ac:spMkLst>
        </pc:spChg>
        <pc:spChg chg="mod">
          <ac:chgData name="Cameron, Donald" userId="bb530afb-d76a-48dc-8f54-1f1d419657df" providerId="ADAL" clId="{32CE1DC0-8B45-4701-88C3-B92124A1AC0D}" dt="2023-01-11T14:35:21.254" v="10706" actId="6549"/>
          <ac:spMkLst>
            <pc:docMk/>
            <pc:sldMk cId="445765410" sldId="897"/>
            <ac:spMk id="5" creationId="{1C5014A2-78D4-4697-994D-FBBD58A833E8}"/>
          </ac:spMkLst>
        </pc:spChg>
        <pc:picChg chg="add mod">
          <ac:chgData name="Cameron, Donald" userId="bb530afb-d76a-48dc-8f54-1f1d419657df" providerId="ADAL" clId="{32CE1DC0-8B45-4701-88C3-B92124A1AC0D}" dt="2023-01-11T14:56:40.620" v="10784" actId="14861"/>
          <ac:picMkLst>
            <pc:docMk/>
            <pc:sldMk cId="445765410" sldId="897"/>
            <ac:picMk id="6" creationId="{93B3C6C1-CB68-ADEA-B35F-464FD0183B74}"/>
          </ac:picMkLst>
        </pc:picChg>
        <pc:picChg chg="del">
          <ac:chgData name="Cameron, Donald" userId="bb530afb-d76a-48dc-8f54-1f1d419657df" providerId="ADAL" clId="{32CE1DC0-8B45-4701-88C3-B92124A1AC0D}" dt="2023-01-11T14:35:27.909" v="10708" actId="478"/>
          <ac:picMkLst>
            <pc:docMk/>
            <pc:sldMk cId="445765410" sldId="897"/>
            <ac:picMk id="7" creationId="{F3D00053-F5CD-40C2-7044-C1C1D076D963}"/>
          </ac:picMkLst>
        </pc:picChg>
        <pc:picChg chg="add mod">
          <ac:chgData name="Cameron, Donald" userId="bb530afb-d76a-48dc-8f54-1f1d419657df" providerId="ADAL" clId="{32CE1DC0-8B45-4701-88C3-B92124A1AC0D}" dt="2023-01-11T14:56:31.600" v="10783" actId="14100"/>
          <ac:picMkLst>
            <pc:docMk/>
            <pc:sldMk cId="445765410" sldId="897"/>
            <ac:picMk id="9" creationId="{9AC7C0A0-D2C1-0650-3EF4-A912A5A3BC62}"/>
          </ac:picMkLst>
        </pc:picChg>
        <pc:picChg chg="del">
          <ac:chgData name="Cameron, Donald" userId="bb530afb-d76a-48dc-8f54-1f1d419657df" providerId="ADAL" clId="{32CE1DC0-8B45-4701-88C3-B92124A1AC0D}" dt="2023-01-11T14:35:27.178" v="10707" actId="478"/>
          <ac:picMkLst>
            <pc:docMk/>
            <pc:sldMk cId="445765410" sldId="897"/>
            <ac:picMk id="10" creationId="{B4EAFAD4-6CB9-23F4-0E6D-47F78664EB57}"/>
          </ac:picMkLst>
        </pc:picChg>
      </pc:sldChg>
      <pc:sldChg chg="addSp delSp modSp add mod ord modClrScheme chgLayout modNotesTx">
        <pc:chgData name="Cameron, Donald" userId="bb530afb-d76a-48dc-8f54-1f1d419657df" providerId="ADAL" clId="{32CE1DC0-8B45-4701-88C3-B92124A1AC0D}" dt="2023-01-13T12:35:13.515" v="21027" actId="20577"/>
        <pc:sldMkLst>
          <pc:docMk/>
          <pc:sldMk cId="538350276" sldId="898"/>
        </pc:sldMkLst>
        <pc:spChg chg="mod ord">
          <ac:chgData name="Cameron, Donald" userId="bb530afb-d76a-48dc-8f54-1f1d419657df" providerId="ADAL" clId="{32CE1DC0-8B45-4701-88C3-B92124A1AC0D}" dt="2023-01-12T21:15:42.574" v="17818" actId="700"/>
          <ac:spMkLst>
            <pc:docMk/>
            <pc:sldMk cId="538350276" sldId="898"/>
            <ac:spMk id="2" creationId="{8BCCF6F5-6B84-45F0-99A8-2D74E9F3A083}"/>
          </ac:spMkLst>
        </pc:spChg>
        <pc:spChg chg="add mod">
          <ac:chgData name="Cameron, Donald" userId="bb530afb-d76a-48dc-8f54-1f1d419657df" providerId="ADAL" clId="{32CE1DC0-8B45-4701-88C3-B92124A1AC0D}" dt="2023-01-13T12:32:02.092" v="20727" actId="20577"/>
          <ac:spMkLst>
            <pc:docMk/>
            <pc:sldMk cId="538350276" sldId="898"/>
            <ac:spMk id="3" creationId="{1A5D1C78-5F3B-9480-08C2-0F95AE955D92}"/>
          </ac:spMkLst>
        </pc:spChg>
        <pc:spChg chg="mod ord">
          <ac:chgData name="Cameron, Donald" userId="bb530afb-d76a-48dc-8f54-1f1d419657df" providerId="ADAL" clId="{32CE1DC0-8B45-4701-88C3-B92124A1AC0D}" dt="2023-01-12T21:28:31.301" v="17863" actId="14100"/>
          <ac:spMkLst>
            <pc:docMk/>
            <pc:sldMk cId="538350276" sldId="898"/>
            <ac:spMk id="4" creationId="{C0F0D7EE-F01B-4FD6-9C19-BE0381A9D4AE}"/>
          </ac:spMkLst>
        </pc:spChg>
        <pc:spChg chg="mod ord">
          <ac:chgData name="Cameron, Donald" userId="bb530afb-d76a-48dc-8f54-1f1d419657df" providerId="ADAL" clId="{32CE1DC0-8B45-4701-88C3-B92124A1AC0D}" dt="2023-01-12T21:15:42.574" v="17818" actId="700"/>
          <ac:spMkLst>
            <pc:docMk/>
            <pc:sldMk cId="538350276" sldId="898"/>
            <ac:spMk id="5" creationId="{1C5014A2-78D4-4697-994D-FBBD58A833E8}"/>
          </ac:spMkLst>
        </pc:spChg>
        <pc:spChg chg="add del mod ord">
          <ac:chgData name="Cameron, Donald" userId="bb530afb-d76a-48dc-8f54-1f1d419657df" providerId="ADAL" clId="{32CE1DC0-8B45-4701-88C3-B92124A1AC0D}" dt="2023-01-12T21:17:14.096" v="17837" actId="478"/>
          <ac:spMkLst>
            <pc:docMk/>
            <pc:sldMk cId="538350276" sldId="898"/>
            <ac:spMk id="7" creationId="{EC49A159-13E8-84B2-A627-44AD64636F1D}"/>
          </ac:spMkLst>
        </pc:spChg>
        <pc:spChg chg="add del">
          <ac:chgData name="Cameron, Donald" userId="bb530afb-d76a-48dc-8f54-1f1d419657df" providerId="ADAL" clId="{32CE1DC0-8B45-4701-88C3-B92124A1AC0D}" dt="2023-01-12T21:17:10.566" v="17836"/>
          <ac:spMkLst>
            <pc:docMk/>
            <pc:sldMk cId="538350276" sldId="898"/>
            <ac:spMk id="8" creationId="{C2137A90-B779-BC2D-D83D-5AB42C41B5E5}"/>
          </ac:spMkLst>
        </pc:spChg>
        <pc:spChg chg="add mod">
          <ac:chgData name="Cameron, Donald" userId="bb530afb-d76a-48dc-8f54-1f1d419657df" providerId="ADAL" clId="{32CE1DC0-8B45-4701-88C3-B92124A1AC0D}" dt="2023-01-13T10:09:14.570" v="17999" actId="1076"/>
          <ac:spMkLst>
            <pc:docMk/>
            <pc:sldMk cId="538350276" sldId="898"/>
            <ac:spMk id="8" creationId="{F01D8ED5-A8CF-0F34-8918-081315FAED58}"/>
          </ac:spMkLst>
        </pc:spChg>
        <pc:spChg chg="add del mod">
          <ac:chgData name="Cameron, Donald" userId="bb530afb-d76a-48dc-8f54-1f1d419657df" providerId="ADAL" clId="{32CE1DC0-8B45-4701-88C3-B92124A1AC0D}" dt="2023-01-12T21:17:10.080" v="17835"/>
          <ac:spMkLst>
            <pc:docMk/>
            <pc:sldMk cId="538350276" sldId="898"/>
            <ac:spMk id="10" creationId="{8405CCBD-99C7-FDE7-2E4A-25A9A733BD04}"/>
          </ac:spMkLst>
        </pc:spChg>
        <pc:spChg chg="add del mod">
          <ac:chgData name="Cameron, Donald" userId="bb530afb-d76a-48dc-8f54-1f1d419657df" providerId="ADAL" clId="{32CE1DC0-8B45-4701-88C3-B92124A1AC0D}" dt="2023-01-12T21:17:08.331" v="17832" actId="571"/>
          <ac:spMkLst>
            <pc:docMk/>
            <pc:sldMk cId="538350276" sldId="898"/>
            <ac:spMk id="11" creationId="{1A9E66F0-8386-345D-3DB3-733297E815DB}"/>
          </ac:spMkLst>
        </pc:spChg>
        <pc:spChg chg="add del mod">
          <ac:chgData name="Cameron, Donald" userId="bb530afb-d76a-48dc-8f54-1f1d419657df" providerId="ADAL" clId="{32CE1DC0-8B45-4701-88C3-B92124A1AC0D}" dt="2023-01-12T21:17:06.709" v="17829"/>
          <ac:spMkLst>
            <pc:docMk/>
            <pc:sldMk cId="538350276" sldId="898"/>
            <ac:spMk id="12" creationId="{4223226B-694C-8945-84B2-920D51DA9E3D}"/>
          </ac:spMkLst>
        </pc:spChg>
        <pc:spChg chg="add del">
          <ac:chgData name="Cameron, Donald" userId="bb530afb-d76a-48dc-8f54-1f1d419657df" providerId="ADAL" clId="{32CE1DC0-8B45-4701-88C3-B92124A1AC0D}" dt="2023-01-12T21:17:45.032" v="17840" actId="478"/>
          <ac:spMkLst>
            <pc:docMk/>
            <pc:sldMk cId="538350276" sldId="898"/>
            <ac:spMk id="13" creationId="{84581CDD-049E-7B87-D22B-DE9FC9E43120}"/>
          </ac:spMkLst>
        </pc:spChg>
        <pc:spChg chg="add del">
          <ac:chgData name="Cameron, Donald" userId="bb530afb-d76a-48dc-8f54-1f1d419657df" providerId="ADAL" clId="{32CE1DC0-8B45-4701-88C3-B92124A1AC0D}" dt="2023-01-12T21:30:30.565" v="17869" actId="478"/>
          <ac:spMkLst>
            <pc:docMk/>
            <pc:sldMk cId="538350276" sldId="898"/>
            <ac:spMk id="14" creationId="{EAF77AA2-95F4-053C-1074-DEC99296F6FC}"/>
          </ac:spMkLst>
        </pc:spChg>
        <pc:picChg chg="del">
          <ac:chgData name="Cameron, Donald" userId="bb530afb-d76a-48dc-8f54-1f1d419657df" providerId="ADAL" clId="{32CE1DC0-8B45-4701-88C3-B92124A1AC0D}" dt="2023-01-12T20:51:15.977" v="17376" actId="478"/>
          <ac:picMkLst>
            <pc:docMk/>
            <pc:sldMk cId="538350276" sldId="898"/>
            <ac:picMk id="6" creationId="{93B3C6C1-CB68-ADEA-B35F-464FD0183B74}"/>
          </ac:picMkLst>
        </pc:picChg>
        <pc:picChg chg="del">
          <ac:chgData name="Cameron, Donald" userId="bb530afb-d76a-48dc-8f54-1f1d419657df" providerId="ADAL" clId="{32CE1DC0-8B45-4701-88C3-B92124A1AC0D}" dt="2023-01-12T20:51:16.682" v="17377" actId="478"/>
          <ac:picMkLst>
            <pc:docMk/>
            <pc:sldMk cId="538350276" sldId="898"/>
            <ac:picMk id="9" creationId="{9AC7C0A0-D2C1-0650-3EF4-A912A5A3BC62}"/>
          </ac:picMkLst>
        </pc:picChg>
        <pc:cxnChg chg="add mod">
          <ac:chgData name="Cameron, Donald" userId="bb530afb-d76a-48dc-8f54-1f1d419657df" providerId="ADAL" clId="{32CE1DC0-8B45-4701-88C3-B92124A1AC0D}" dt="2023-01-13T09:52:54.367" v="17896" actId="692"/>
          <ac:cxnSpMkLst>
            <pc:docMk/>
            <pc:sldMk cId="538350276" sldId="898"/>
            <ac:cxnSpMk id="7" creationId="{B1FC10AC-FDF6-4431-A2A9-7A9245E2E3FE}"/>
          </ac:cxnSpMkLst>
        </pc:cxnChg>
        <pc:cxnChg chg="add mod">
          <ac:chgData name="Cameron, Donald" userId="bb530afb-d76a-48dc-8f54-1f1d419657df" providerId="ADAL" clId="{32CE1DC0-8B45-4701-88C3-B92124A1AC0D}" dt="2023-01-13T12:30:34.019" v="20561" actId="14100"/>
          <ac:cxnSpMkLst>
            <pc:docMk/>
            <pc:sldMk cId="538350276" sldId="898"/>
            <ac:cxnSpMk id="9" creationId="{50250907-ECF5-7D7C-12A5-BB2E5314304D}"/>
          </ac:cxnSpMkLst>
        </pc:cxnChg>
      </pc:sldChg>
      <pc:sldChg chg="addSp delSp modSp add mod ord modNotesTx">
        <pc:chgData name="Cameron, Donald" userId="bb530afb-d76a-48dc-8f54-1f1d419657df" providerId="ADAL" clId="{32CE1DC0-8B45-4701-88C3-B92124A1AC0D}" dt="2023-01-12T19:23:01.616" v="15961" actId="1076"/>
        <pc:sldMkLst>
          <pc:docMk/>
          <pc:sldMk cId="1727431054" sldId="899"/>
        </pc:sldMkLst>
        <pc:spChg chg="add mod">
          <ac:chgData name="Cameron, Donald" userId="bb530afb-d76a-48dc-8f54-1f1d419657df" providerId="ADAL" clId="{32CE1DC0-8B45-4701-88C3-B92124A1AC0D}" dt="2023-01-12T09:46:03.389" v="14885" actId="1076"/>
          <ac:spMkLst>
            <pc:docMk/>
            <pc:sldMk cId="1727431054" sldId="899"/>
            <ac:spMk id="3" creationId="{7849F90D-CE57-709E-9C90-C794F2C96E58}"/>
          </ac:spMkLst>
        </pc:spChg>
        <pc:spChg chg="mod">
          <ac:chgData name="Cameron, Donald" userId="bb530afb-d76a-48dc-8f54-1f1d419657df" providerId="ADAL" clId="{32CE1DC0-8B45-4701-88C3-B92124A1AC0D}" dt="2023-01-12T09:47:34.817" v="14978" actId="15"/>
          <ac:spMkLst>
            <pc:docMk/>
            <pc:sldMk cId="1727431054" sldId="899"/>
            <ac:spMk id="4" creationId="{C0F0D7EE-F01B-4FD6-9C19-BE0381A9D4AE}"/>
          </ac:spMkLst>
        </pc:spChg>
        <pc:spChg chg="mod">
          <ac:chgData name="Cameron, Donald" userId="bb530afb-d76a-48dc-8f54-1f1d419657df" providerId="ADAL" clId="{32CE1DC0-8B45-4701-88C3-B92124A1AC0D}" dt="2023-01-12T09:34:54.174" v="14518" actId="20577"/>
          <ac:spMkLst>
            <pc:docMk/>
            <pc:sldMk cId="1727431054" sldId="899"/>
            <ac:spMk id="5" creationId="{1C5014A2-78D4-4697-994D-FBBD58A833E8}"/>
          </ac:spMkLst>
        </pc:spChg>
        <pc:spChg chg="add mod">
          <ac:chgData name="Cameron, Donald" userId="bb530afb-d76a-48dc-8f54-1f1d419657df" providerId="ADAL" clId="{32CE1DC0-8B45-4701-88C3-B92124A1AC0D}" dt="2023-01-12T19:23:01.616" v="15961" actId="1076"/>
          <ac:spMkLst>
            <pc:docMk/>
            <pc:sldMk cId="1727431054" sldId="899"/>
            <ac:spMk id="7" creationId="{D8C85CE1-1AE8-9D51-FCAF-5236F9D104A7}"/>
          </ac:spMkLst>
        </pc:spChg>
        <pc:spChg chg="add del mod">
          <ac:chgData name="Cameron, Donald" userId="bb530afb-d76a-48dc-8f54-1f1d419657df" providerId="ADAL" clId="{32CE1DC0-8B45-4701-88C3-B92124A1AC0D}" dt="2023-01-12T19:16:59.475" v="15853" actId="478"/>
          <ac:spMkLst>
            <pc:docMk/>
            <pc:sldMk cId="1727431054" sldId="899"/>
            <ac:spMk id="8" creationId="{8493403A-49E0-2A8C-8EA1-E1CEE7F98C3B}"/>
          </ac:spMkLst>
        </pc:spChg>
        <pc:spChg chg="add del mod">
          <ac:chgData name="Cameron, Donald" userId="bb530afb-d76a-48dc-8f54-1f1d419657df" providerId="ADAL" clId="{32CE1DC0-8B45-4701-88C3-B92124A1AC0D}" dt="2023-01-12T19:16:10.451" v="15831" actId="478"/>
          <ac:spMkLst>
            <pc:docMk/>
            <pc:sldMk cId="1727431054" sldId="899"/>
            <ac:spMk id="10" creationId="{B578AA3C-C409-FE7E-1D7B-8F2CCBC9FD9F}"/>
          </ac:spMkLst>
        </pc:spChg>
        <pc:spChg chg="add mod">
          <ac:chgData name="Cameron, Donald" userId="bb530afb-d76a-48dc-8f54-1f1d419657df" providerId="ADAL" clId="{32CE1DC0-8B45-4701-88C3-B92124A1AC0D}" dt="2023-01-12T19:22:52.777" v="15960" actId="20577"/>
          <ac:spMkLst>
            <pc:docMk/>
            <pc:sldMk cId="1727431054" sldId="899"/>
            <ac:spMk id="11" creationId="{B06117B3-545E-E84A-5FFA-66B6B6FC0702}"/>
          </ac:spMkLst>
        </pc:spChg>
        <pc:picChg chg="del">
          <ac:chgData name="Cameron, Donald" userId="bb530afb-d76a-48dc-8f54-1f1d419657df" providerId="ADAL" clId="{32CE1DC0-8B45-4701-88C3-B92124A1AC0D}" dt="2023-01-12T09:43:42.506" v="14764" actId="478"/>
          <ac:picMkLst>
            <pc:docMk/>
            <pc:sldMk cId="1727431054" sldId="899"/>
            <ac:picMk id="6" creationId="{93B3C6C1-CB68-ADEA-B35F-464FD0183B74}"/>
          </ac:picMkLst>
        </pc:picChg>
        <pc:picChg chg="del">
          <ac:chgData name="Cameron, Donald" userId="bb530afb-d76a-48dc-8f54-1f1d419657df" providerId="ADAL" clId="{32CE1DC0-8B45-4701-88C3-B92124A1AC0D}" dt="2023-01-12T09:43:41.846" v="14763" actId="478"/>
          <ac:picMkLst>
            <pc:docMk/>
            <pc:sldMk cId="1727431054" sldId="899"/>
            <ac:picMk id="9" creationId="{9AC7C0A0-D2C1-0650-3EF4-A912A5A3BC62}"/>
          </ac:picMkLst>
        </pc:picChg>
      </pc:sldChg>
      <pc:sldChg chg="addSp delSp modSp add mod modClrScheme chgLayout modNotesTx">
        <pc:chgData name="Cameron, Donald" userId="bb530afb-d76a-48dc-8f54-1f1d419657df" providerId="ADAL" clId="{32CE1DC0-8B45-4701-88C3-B92124A1AC0D}" dt="2023-01-13T10:10:37.437" v="18011" actId="20577"/>
        <pc:sldMkLst>
          <pc:docMk/>
          <pc:sldMk cId="714701237" sldId="900"/>
        </pc:sldMkLst>
        <pc:spChg chg="mod ord">
          <ac:chgData name="Cameron, Donald" userId="bb530afb-d76a-48dc-8f54-1f1d419657df" providerId="ADAL" clId="{32CE1DC0-8B45-4701-88C3-B92124A1AC0D}" dt="2023-01-12T19:36:44.971" v="16249" actId="700"/>
          <ac:spMkLst>
            <pc:docMk/>
            <pc:sldMk cId="714701237" sldId="900"/>
            <ac:spMk id="2" creationId="{8BCCF6F5-6B84-45F0-99A8-2D74E9F3A083}"/>
          </ac:spMkLst>
        </pc:spChg>
        <pc:spChg chg="del">
          <ac:chgData name="Cameron, Donald" userId="bb530afb-d76a-48dc-8f54-1f1d419657df" providerId="ADAL" clId="{32CE1DC0-8B45-4701-88C3-B92124A1AC0D}" dt="2023-01-12T19:29:53.037" v="16221" actId="478"/>
          <ac:spMkLst>
            <pc:docMk/>
            <pc:sldMk cId="714701237" sldId="900"/>
            <ac:spMk id="3" creationId="{7849F90D-CE57-709E-9C90-C794F2C96E58}"/>
          </ac:spMkLst>
        </pc:spChg>
        <pc:spChg chg="add mod">
          <ac:chgData name="Cameron, Donald" userId="bb530afb-d76a-48dc-8f54-1f1d419657df" providerId="ADAL" clId="{32CE1DC0-8B45-4701-88C3-B92124A1AC0D}" dt="2023-01-13T10:09:25.083" v="18005" actId="1076"/>
          <ac:spMkLst>
            <pc:docMk/>
            <pc:sldMk cId="714701237" sldId="900"/>
            <ac:spMk id="3" creationId="{924BA960-E6AC-DC2C-E280-DBC5B1C3E338}"/>
          </ac:spMkLst>
        </pc:spChg>
        <pc:spChg chg="mod ord">
          <ac:chgData name="Cameron, Donald" userId="bb530afb-d76a-48dc-8f54-1f1d419657df" providerId="ADAL" clId="{32CE1DC0-8B45-4701-88C3-B92124A1AC0D}" dt="2023-01-12T20:55:46.005" v="17577" actId="113"/>
          <ac:spMkLst>
            <pc:docMk/>
            <pc:sldMk cId="714701237" sldId="900"/>
            <ac:spMk id="4" creationId="{C0F0D7EE-F01B-4FD6-9C19-BE0381A9D4AE}"/>
          </ac:spMkLst>
        </pc:spChg>
        <pc:spChg chg="mod ord">
          <ac:chgData name="Cameron, Donald" userId="bb530afb-d76a-48dc-8f54-1f1d419657df" providerId="ADAL" clId="{32CE1DC0-8B45-4701-88C3-B92124A1AC0D}" dt="2023-01-12T20:16:43.303" v="16299" actId="20577"/>
          <ac:spMkLst>
            <pc:docMk/>
            <pc:sldMk cId="714701237" sldId="900"/>
            <ac:spMk id="5" creationId="{1C5014A2-78D4-4697-994D-FBBD58A833E8}"/>
          </ac:spMkLst>
        </pc:spChg>
        <pc:spChg chg="add del mod">
          <ac:chgData name="Cameron, Donald" userId="bb530afb-d76a-48dc-8f54-1f1d419657df" providerId="ADAL" clId="{32CE1DC0-8B45-4701-88C3-B92124A1AC0D}" dt="2023-01-12T19:29:52.082" v="16220" actId="478"/>
          <ac:spMkLst>
            <pc:docMk/>
            <pc:sldMk cId="714701237" sldId="900"/>
            <ac:spMk id="6" creationId="{435C1C91-FB30-F572-AEB5-2147359C6934}"/>
          </ac:spMkLst>
        </pc:spChg>
        <pc:spChg chg="del mod">
          <ac:chgData name="Cameron, Donald" userId="bb530afb-d76a-48dc-8f54-1f1d419657df" providerId="ADAL" clId="{32CE1DC0-8B45-4701-88C3-B92124A1AC0D}" dt="2023-01-12T19:36:10.836" v="16246" actId="478"/>
          <ac:spMkLst>
            <pc:docMk/>
            <pc:sldMk cId="714701237" sldId="900"/>
            <ac:spMk id="7" creationId="{D8C85CE1-1AE8-9D51-FCAF-5236F9D104A7}"/>
          </ac:spMkLst>
        </pc:spChg>
        <pc:spChg chg="add mod">
          <ac:chgData name="Cameron, Donald" userId="bb530afb-d76a-48dc-8f54-1f1d419657df" providerId="ADAL" clId="{32CE1DC0-8B45-4701-88C3-B92124A1AC0D}" dt="2023-01-13T10:10:37.437" v="18011" actId="20577"/>
          <ac:spMkLst>
            <pc:docMk/>
            <pc:sldMk cId="714701237" sldId="900"/>
            <ac:spMk id="8" creationId="{D00466A8-BC30-D6BB-8076-05BA357E2456}"/>
          </ac:spMkLst>
        </pc:spChg>
        <pc:spChg chg="add del">
          <ac:chgData name="Cameron, Donald" userId="bb530afb-d76a-48dc-8f54-1f1d419657df" providerId="ADAL" clId="{32CE1DC0-8B45-4701-88C3-B92124A1AC0D}" dt="2023-01-12T19:35:59.274" v="16245" actId="478"/>
          <ac:spMkLst>
            <pc:docMk/>
            <pc:sldMk cId="714701237" sldId="900"/>
            <ac:spMk id="9" creationId="{E52091D9-FF75-9F8E-86C1-3D7EAC594DA7}"/>
          </ac:spMkLst>
        </pc:spChg>
        <pc:spChg chg="add del mod ord">
          <ac:chgData name="Cameron, Donald" userId="bb530afb-d76a-48dc-8f54-1f1d419657df" providerId="ADAL" clId="{32CE1DC0-8B45-4701-88C3-B92124A1AC0D}" dt="2023-01-12T19:36:56.459" v="16251" actId="478"/>
          <ac:spMkLst>
            <pc:docMk/>
            <pc:sldMk cId="714701237" sldId="900"/>
            <ac:spMk id="10" creationId="{B303EB63-DA9A-26CD-5B98-F8F461C74DB2}"/>
          </ac:spMkLst>
        </pc:spChg>
      </pc:sldChg>
      <pc:sldChg chg="modSp add del mod">
        <pc:chgData name="Cameron, Donald" userId="bb530afb-d76a-48dc-8f54-1f1d419657df" providerId="ADAL" clId="{32CE1DC0-8B45-4701-88C3-B92124A1AC0D}" dt="2023-01-13T15:36:56.569" v="24372" actId="47"/>
        <pc:sldMkLst>
          <pc:docMk/>
          <pc:sldMk cId="2286093512" sldId="901"/>
        </pc:sldMkLst>
        <pc:spChg chg="mod">
          <ac:chgData name="Cameron, Donald" userId="bb530afb-d76a-48dc-8f54-1f1d419657df" providerId="ADAL" clId="{32CE1DC0-8B45-4701-88C3-B92124A1AC0D}" dt="2023-01-12T20:54:38.041" v="17520" actId="20577"/>
          <ac:spMkLst>
            <pc:docMk/>
            <pc:sldMk cId="2286093512" sldId="901"/>
            <ac:spMk id="5" creationId="{1C5014A2-78D4-4697-994D-FBBD58A833E8}"/>
          </ac:spMkLst>
        </pc:spChg>
      </pc:sldChg>
      <pc:sldChg chg="addSp delSp modSp add mod ord modClrScheme chgLayout modNotesTx">
        <pc:chgData name="Cameron, Donald" userId="bb530afb-d76a-48dc-8f54-1f1d419657df" providerId="ADAL" clId="{32CE1DC0-8B45-4701-88C3-B92124A1AC0D}" dt="2023-01-13T14:40:10.285" v="22509" actId="113"/>
        <pc:sldMkLst>
          <pc:docMk/>
          <pc:sldMk cId="1725842845" sldId="902"/>
        </pc:sldMkLst>
        <pc:spChg chg="mod ord">
          <ac:chgData name="Cameron, Donald" userId="bb530afb-d76a-48dc-8f54-1f1d419657df" providerId="ADAL" clId="{32CE1DC0-8B45-4701-88C3-B92124A1AC0D}" dt="2023-01-13T10:11:16.598" v="18013" actId="700"/>
          <ac:spMkLst>
            <pc:docMk/>
            <pc:sldMk cId="1725842845" sldId="902"/>
            <ac:spMk id="2" creationId="{8BCCF6F5-6B84-45F0-99A8-2D74E9F3A083}"/>
          </ac:spMkLst>
        </pc:spChg>
        <pc:spChg chg="del">
          <ac:chgData name="Cameron, Donald" userId="bb530afb-d76a-48dc-8f54-1f1d419657df" providerId="ADAL" clId="{32CE1DC0-8B45-4701-88C3-B92124A1AC0D}" dt="2023-01-13T10:50:16.199" v="18028" actId="478"/>
          <ac:spMkLst>
            <pc:docMk/>
            <pc:sldMk cId="1725842845" sldId="902"/>
            <ac:spMk id="3" creationId="{1A5D1C78-5F3B-9480-08C2-0F95AE955D92}"/>
          </ac:spMkLst>
        </pc:spChg>
        <pc:spChg chg="mod ord">
          <ac:chgData name="Cameron, Donald" userId="bb530afb-d76a-48dc-8f54-1f1d419657df" providerId="ADAL" clId="{32CE1DC0-8B45-4701-88C3-B92124A1AC0D}" dt="2023-01-13T11:10:58.943" v="18931" actId="6549"/>
          <ac:spMkLst>
            <pc:docMk/>
            <pc:sldMk cId="1725842845" sldId="902"/>
            <ac:spMk id="4" creationId="{C0F0D7EE-F01B-4FD6-9C19-BE0381A9D4AE}"/>
          </ac:spMkLst>
        </pc:spChg>
        <pc:spChg chg="mod ord">
          <ac:chgData name="Cameron, Donald" userId="bb530afb-d76a-48dc-8f54-1f1d419657df" providerId="ADAL" clId="{32CE1DC0-8B45-4701-88C3-B92124A1AC0D}" dt="2023-01-13T11:15:37.880" v="18980" actId="20577"/>
          <ac:spMkLst>
            <pc:docMk/>
            <pc:sldMk cId="1725842845" sldId="902"/>
            <ac:spMk id="5" creationId="{1C5014A2-78D4-4697-994D-FBBD58A833E8}"/>
          </ac:spMkLst>
        </pc:spChg>
        <pc:spChg chg="add del mod ord">
          <ac:chgData name="Cameron, Donald" userId="bb530afb-d76a-48dc-8f54-1f1d419657df" providerId="ADAL" clId="{32CE1DC0-8B45-4701-88C3-B92124A1AC0D}" dt="2023-01-13T10:11:16.598" v="18013" actId="700"/>
          <ac:spMkLst>
            <pc:docMk/>
            <pc:sldMk cId="1725842845" sldId="902"/>
            <ac:spMk id="6" creationId="{E0EF30A6-E602-1533-07F3-7CC0F2B3FEF2}"/>
          </ac:spMkLst>
        </pc:spChg>
        <pc:spChg chg="del mod">
          <ac:chgData name="Cameron, Donald" userId="bb530afb-d76a-48dc-8f54-1f1d419657df" providerId="ADAL" clId="{32CE1DC0-8B45-4701-88C3-B92124A1AC0D}" dt="2023-01-13T10:50:21.612" v="18030" actId="478"/>
          <ac:spMkLst>
            <pc:docMk/>
            <pc:sldMk cId="1725842845" sldId="902"/>
            <ac:spMk id="8" creationId="{F01D8ED5-A8CF-0F34-8918-081315FAED58}"/>
          </ac:spMkLst>
        </pc:spChg>
        <pc:spChg chg="add del mod ord">
          <ac:chgData name="Cameron, Donald" userId="bb530afb-d76a-48dc-8f54-1f1d419657df" providerId="ADAL" clId="{32CE1DC0-8B45-4701-88C3-B92124A1AC0D}" dt="2023-01-13T10:49:21.243" v="18014" actId="931"/>
          <ac:spMkLst>
            <pc:docMk/>
            <pc:sldMk cId="1725842845" sldId="902"/>
            <ac:spMk id="9" creationId="{D5167A02-8B0A-BC47-3DBC-00C291142662}"/>
          </ac:spMkLst>
        </pc:spChg>
        <pc:spChg chg="add del mod">
          <ac:chgData name="Cameron, Donald" userId="bb530afb-d76a-48dc-8f54-1f1d419657df" providerId="ADAL" clId="{32CE1DC0-8B45-4701-88C3-B92124A1AC0D}" dt="2023-01-13T10:49:51.848" v="18017" actId="22"/>
          <ac:spMkLst>
            <pc:docMk/>
            <pc:sldMk cId="1725842845" sldId="902"/>
            <ac:spMk id="13" creationId="{9BE834B5-237F-DE73-ACF5-FC7887084A22}"/>
          </ac:spMkLst>
        </pc:spChg>
        <pc:spChg chg="add del mod">
          <ac:chgData name="Cameron, Donald" userId="bb530afb-d76a-48dc-8f54-1f1d419657df" providerId="ADAL" clId="{32CE1DC0-8B45-4701-88C3-B92124A1AC0D}" dt="2023-01-13T10:49:58.364" v="18020" actId="478"/>
          <ac:spMkLst>
            <pc:docMk/>
            <pc:sldMk cId="1725842845" sldId="902"/>
            <ac:spMk id="17" creationId="{8D376558-7982-CC76-4955-F567DF3FFD85}"/>
          </ac:spMkLst>
        </pc:spChg>
        <pc:spChg chg="add mod">
          <ac:chgData name="Cameron, Donald" userId="bb530afb-d76a-48dc-8f54-1f1d419657df" providerId="ADAL" clId="{32CE1DC0-8B45-4701-88C3-B92124A1AC0D}" dt="2023-01-13T11:07:26.483" v="18799" actId="14100"/>
          <ac:spMkLst>
            <pc:docMk/>
            <pc:sldMk cId="1725842845" sldId="902"/>
            <ac:spMk id="20" creationId="{9C06E1D6-DA2F-3768-CEBF-19E16178DF26}"/>
          </ac:spMkLst>
        </pc:spChg>
        <pc:spChg chg="add del mod">
          <ac:chgData name="Cameron, Donald" userId="bb530afb-d76a-48dc-8f54-1f1d419657df" providerId="ADAL" clId="{32CE1DC0-8B45-4701-88C3-B92124A1AC0D}" dt="2023-01-13T11:03:46.441" v="18588" actId="478"/>
          <ac:spMkLst>
            <pc:docMk/>
            <pc:sldMk cId="1725842845" sldId="902"/>
            <ac:spMk id="21" creationId="{CD0C20C3-408E-5CF4-C98E-402021B94D23}"/>
          </ac:spMkLst>
        </pc:spChg>
        <pc:spChg chg="add mod">
          <ac:chgData name="Cameron, Donald" userId="bb530afb-d76a-48dc-8f54-1f1d419657df" providerId="ADAL" clId="{32CE1DC0-8B45-4701-88C3-B92124A1AC0D}" dt="2023-01-13T11:07:23.819" v="18798" actId="14100"/>
          <ac:spMkLst>
            <pc:docMk/>
            <pc:sldMk cId="1725842845" sldId="902"/>
            <ac:spMk id="22" creationId="{C0348844-E312-54E6-66A4-297813458A3F}"/>
          </ac:spMkLst>
        </pc:spChg>
        <pc:spChg chg="add mod">
          <ac:chgData name="Cameron, Donald" userId="bb530afb-d76a-48dc-8f54-1f1d419657df" providerId="ADAL" clId="{32CE1DC0-8B45-4701-88C3-B92124A1AC0D}" dt="2023-01-13T11:09:10.055" v="18839" actId="6549"/>
          <ac:spMkLst>
            <pc:docMk/>
            <pc:sldMk cId="1725842845" sldId="902"/>
            <ac:spMk id="23" creationId="{AD3B487B-8F5F-A900-D029-D5CB54D955F5}"/>
          </ac:spMkLst>
        </pc:spChg>
        <pc:picChg chg="add del mod">
          <ac:chgData name="Cameron, Donald" userId="bb530afb-d76a-48dc-8f54-1f1d419657df" providerId="ADAL" clId="{32CE1DC0-8B45-4701-88C3-B92124A1AC0D}" dt="2023-01-13T10:49:45.434" v="18016" actId="478"/>
          <ac:picMkLst>
            <pc:docMk/>
            <pc:sldMk cId="1725842845" sldId="902"/>
            <ac:picMk id="11" creationId="{DC472223-50C9-05CB-1735-EE42B45087B9}"/>
          </ac:picMkLst>
        </pc:picChg>
        <pc:picChg chg="add del mod ord modCrop">
          <ac:chgData name="Cameron, Donald" userId="bb530afb-d76a-48dc-8f54-1f1d419657df" providerId="ADAL" clId="{32CE1DC0-8B45-4701-88C3-B92124A1AC0D}" dt="2023-01-13T10:49:56.095" v="18019" actId="478"/>
          <ac:picMkLst>
            <pc:docMk/>
            <pc:sldMk cId="1725842845" sldId="902"/>
            <ac:picMk id="15" creationId="{FCD72A34-B8D9-E169-7D1D-62D0A7E65C74}"/>
          </ac:picMkLst>
        </pc:picChg>
        <pc:picChg chg="add mod">
          <ac:chgData name="Cameron, Donald" userId="bb530afb-d76a-48dc-8f54-1f1d419657df" providerId="ADAL" clId="{32CE1DC0-8B45-4701-88C3-B92124A1AC0D}" dt="2023-01-13T11:11:47.433" v="18932" actId="14100"/>
          <ac:picMkLst>
            <pc:docMk/>
            <pc:sldMk cId="1725842845" sldId="902"/>
            <ac:picMk id="19" creationId="{437E6C4E-1230-E7DA-21C2-32192712E619}"/>
          </ac:picMkLst>
        </pc:picChg>
        <pc:cxnChg chg="del">
          <ac:chgData name="Cameron, Donald" userId="bb530afb-d76a-48dc-8f54-1f1d419657df" providerId="ADAL" clId="{32CE1DC0-8B45-4701-88C3-B92124A1AC0D}" dt="2023-01-13T10:08:38.397" v="17978" actId="478"/>
          <ac:cxnSpMkLst>
            <pc:docMk/>
            <pc:sldMk cId="1725842845" sldId="902"/>
            <ac:cxnSpMk id="7" creationId="{B1FC10AC-FDF6-4431-A2A9-7A9245E2E3FE}"/>
          </ac:cxnSpMkLst>
        </pc:cxnChg>
      </pc:sldChg>
      <pc:sldChg chg="addSp delSp modSp add mod ord modClrScheme chgLayout modNotesTx">
        <pc:chgData name="Cameron, Donald" userId="bb530afb-d76a-48dc-8f54-1f1d419657df" providerId="ADAL" clId="{32CE1DC0-8B45-4701-88C3-B92124A1AC0D}" dt="2023-01-13T15:45:38.802" v="25202" actId="20577"/>
        <pc:sldMkLst>
          <pc:docMk/>
          <pc:sldMk cId="527416612" sldId="903"/>
        </pc:sldMkLst>
        <pc:spChg chg="mod ord">
          <ac:chgData name="Cameron, Donald" userId="bb530afb-d76a-48dc-8f54-1f1d419657df" providerId="ADAL" clId="{32CE1DC0-8B45-4701-88C3-B92124A1AC0D}" dt="2023-01-13T11:16:30.619" v="18989" actId="700"/>
          <ac:spMkLst>
            <pc:docMk/>
            <pc:sldMk cId="527416612" sldId="903"/>
            <ac:spMk id="2" creationId="{8BCCF6F5-6B84-45F0-99A8-2D74E9F3A083}"/>
          </ac:spMkLst>
        </pc:spChg>
        <pc:spChg chg="mod ord">
          <ac:chgData name="Cameron, Donald" userId="bb530afb-d76a-48dc-8f54-1f1d419657df" providerId="ADAL" clId="{32CE1DC0-8B45-4701-88C3-B92124A1AC0D}" dt="2023-01-13T15:45:38.802" v="25202" actId="20577"/>
          <ac:spMkLst>
            <pc:docMk/>
            <pc:sldMk cId="527416612" sldId="903"/>
            <ac:spMk id="4" creationId="{C0F0D7EE-F01B-4FD6-9C19-BE0381A9D4AE}"/>
          </ac:spMkLst>
        </pc:spChg>
        <pc:spChg chg="mod ord">
          <ac:chgData name="Cameron, Donald" userId="bb530afb-d76a-48dc-8f54-1f1d419657df" providerId="ADAL" clId="{32CE1DC0-8B45-4701-88C3-B92124A1AC0D}" dt="2023-01-13T13:59:41.683" v="21148" actId="20577"/>
          <ac:spMkLst>
            <pc:docMk/>
            <pc:sldMk cId="527416612" sldId="903"/>
            <ac:spMk id="5" creationId="{1C5014A2-78D4-4697-994D-FBBD58A833E8}"/>
          </ac:spMkLst>
        </pc:spChg>
        <pc:spChg chg="add mod">
          <ac:chgData name="Cameron, Donald" userId="bb530afb-d76a-48dc-8f54-1f1d419657df" providerId="ADAL" clId="{32CE1DC0-8B45-4701-88C3-B92124A1AC0D}" dt="2023-01-13T12:15:00.213" v="19995" actId="20577"/>
          <ac:spMkLst>
            <pc:docMk/>
            <pc:sldMk cId="527416612" sldId="903"/>
            <ac:spMk id="6" creationId="{9FAA4609-B4E9-82CF-D6C3-F6501E813F59}"/>
          </ac:spMkLst>
        </pc:spChg>
        <pc:spChg chg="add mod">
          <ac:chgData name="Cameron, Donald" userId="bb530afb-d76a-48dc-8f54-1f1d419657df" providerId="ADAL" clId="{32CE1DC0-8B45-4701-88C3-B92124A1AC0D}" dt="2023-01-13T12:14:30.051" v="19982"/>
          <ac:spMkLst>
            <pc:docMk/>
            <pc:sldMk cId="527416612" sldId="903"/>
            <ac:spMk id="7" creationId="{B2EDD084-5C83-54B2-723C-DDFF1E42FC1D}"/>
          </ac:spMkLst>
        </pc:spChg>
        <pc:spChg chg="add del mod">
          <ac:chgData name="Cameron, Donald" userId="bb530afb-d76a-48dc-8f54-1f1d419657df" providerId="ADAL" clId="{32CE1DC0-8B45-4701-88C3-B92124A1AC0D}" dt="2023-01-13T12:14:35.618" v="19984" actId="478"/>
          <ac:spMkLst>
            <pc:docMk/>
            <pc:sldMk cId="527416612" sldId="903"/>
            <ac:spMk id="8" creationId="{5B038E94-AA0A-C938-2FC5-BEDEA942434E}"/>
          </ac:spMkLst>
        </pc:spChg>
        <pc:spChg chg="del">
          <ac:chgData name="Cameron, Donald" userId="bb530afb-d76a-48dc-8f54-1f1d419657df" providerId="ADAL" clId="{32CE1DC0-8B45-4701-88C3-B92124A1AC0D}" dt="2023-01-13T11:16:33.515" v="18990" actId="478"/>
          <ac:spMkLst>
            <pc:docMk/>
            <pc:sldMk cId="527416612" sldId="903"/>
            <ac:spMk id="20" creationId="{9C06E1D6-DA2F-3768-CEBF-19E16178DF26}"/>
          </ac:spMkLst>
        </pc:spChg>
        <pc:spChg chg="del">
          <ac:chgData name="Cameron, Donald" userId="bb530afb-d76a-48dc-8f54-1f1d419657df" providerId="ADAL" clId="{32CE1DC0-8B45-4701-88C3-B92124A1AC0D}" dt="2023-01-13T11:16:34.594" v="18991" actId="478"/>
          <ac:spMkLst>
            <pc:docMk/>
            <pc:sldMk cId="527416612" sldId="903"/>
            <ac:spMk id="22" creationId="{C0348844-E312-54E6-66A4-297813458A3F}"/>
          </ac:spMkLst>
        </pc:spChg>
        <pc:spChg chg="del">
          <ac:chgData name="Cameron, Donald" userId="bb530afb-d76a-48dc-8f54-1f1d419657df" providerId="ADAL" clId="{32CE1DC0-8B45-4701-88C3-B92124A1AC0D}" dt="2023-01-13T11:16:35.503" v="18992" actId="478"/>
          <ac:spMkLst>
            <pc:docMk/>
            <pc:sldMk cId="527416612" sldId="903"/>
            <ac:spMk id="23" creationId="{AD3B487B-8F5F-A900-D029-D5CB54D955F5}"/>
          </ac:spMkLst>
        </pc:spChg>
        <pc:graphicFrameChg chg="add mod modGraphic">
          <ac:chgData name="Cameron, Donald" userId="bb530afb-d76a-48dc-8f54-1f1d419657df" providerId="ADAL" clId="{32CE1DC0-8B45-4701-88C3-B92124A1AC0D}" dt="2023-01-13T12:23:53.426" v="20055" actId="14100"/>
          <ac:graphicFrameMkLst>
            <pc:docMk/>
            <pc:sldMk cId="527416612" sldId="903"/>
            <ac:graphicFrameMk id="3" creationId="{CE32F735-CB38-DFF3-925D-ADA04F61643F}"/>
          </ac:graphicFrameMkLst>
        </pc:graphicFrameChg>
        <pc:picChg chg="del">
          <ac:chgData name="Cameron, Donald" userId="bb530afb-d76a-48dc-8f54-1f1d419657df" providerId="ADAL" clId="{32CE1DC0-8B45-4701-88C3-B92124A1AC0D}" dt="2023-01-13T11:14:53.065" v="18963" actId="478"/>
          <ac:picMkLst>
            <pc:docMk/>
            <pc:sldMk cId="527416612" sldId="903"/>
            <ac:picMk id="19" creationId="{437E6C4E-1230-E7DA-21C2-32192712E619}"/>
          </ac:picMkLst>
        </pc:picChg>
      </pc:sldChg>
      <pc:sldChg chg="addSp delSp modSp add mod modClrScheme chgLayout modNotesTx">
        <pc:chgData name="Cameron, Donald" userId="bb530afb-d76a-48dc-8f54-1f1d419657df" providerId="ADAL" clId="{32CE1DC0-8B45-4701-88C3-B92124A1AC0D}" dt="2023-01-13T16:54:59.585" v="27682" actId="692"/>
        <pc:sldMkLst>
          <pc:docMk/>
          <pc:sldMk cId="3138291008" sldId="904"/>
        </pc:sldMkLst>
        <pc:spChg chg="mod ord">
          <ac:chgData name="Cameron, Donald" userId="bb530afb-d76a-48dc-8f54-1f1d419657df" providerId="ADAL" clId="{32CE1DC0-8B45-4701-88C3-B92124A1AC0D}" dt="2023-01-13T15:06:47.507" v="23290" actId="700"/>
          <ac:spMkLst>
            <pc:docMk/>
            <pc:sldMk cId="3138291008" sldId="904"/>
            <ac:spMk id="2" creationId="{8BCCF6F5-6B84-45F0-99A8-2D74E9F3A083}"/>
          </ac:spMkLst>
        </pc:spChg>
        <pc:spChg chg="mod ord">
          <ac:chgData name="Cameron, Donald" userId="bb530afb-d76a-48dc-8f54-1f1d419657df" providerId="ADAL" clId="{32CE1DC0-8B45-4701-88C3-B92124A1AC0D}" dt="2023-01-13T15:13:06.937" v="23538" actId="6549"/>
          <ac:spMkLst>
            <pc:docMk/>
            <pc:sldMk cId="3138291008" sldId="904"/>
            <ac:spMk id="4" creationId="{C0F0D7EE-F01B-4FD6-9C19-BE0381A9D4AE}"/>
          </ac:spMkLst>
        </pc:spChg>
        <pc:spChg chg="mod ord">
          <ac:chgData name="Cameron, Donald" userId="bb530afb-d76a-48dc-8f54-1f1d419657df" providerId="ADAL" clId="{32CE1DC0-8B45-4701-88C3-B92124A1AC0D}" dt="2023-01-13T15:06:47.507" v="23290" actId="700"/>
          <ac:spMkLst>
            <pc:docMk/>
            <pc:sldMk cId="3138291008" sldId="904"/>
            <ac:spMk id="5" creationId="{1C5014A2-78D4-4697-994D-FBBD58A833E8}"/>
          </ac:spMkLst>
        </pc:spChg>
        <pc:spChg chg="add del mod ord">
          <ac:chgData name="Cameron, Donald" userId="bb530afb-d76a-48dc-8f54-1f1d419657df" providerId="ADAL" clId="{32CE1DC0-8B45-4701-88C3-B92124A1AC0D}" dt="2023-01-13T15:06:54.492" v="23294" actId="478"/>
          <ac:spMkLst>
            <pc:docMk/>
            <pc:sldMk cId="3138291008" sldId="904"/>
            <ac:spMk id="7" creationId="{7279165F-9966-2820-AA9A-11A550EED032}"/>
          </ac:spMkLst>
        </pc:spChg>
        <pc:spChg chg="add mod">
          <ac:chgData name="Cameron, Donald" userId="bb530afb-d76a-48dc-8f54-1f1d419657df" providerId="ADAL" clId="{32CE1DC0-8B45-4701-88C3-B92124A1AC0D}" dt="2023-01-13T16:54:59.585" v="27682" actId="692"/>
          <ac:spMkLst>
            <pc:docMk/>
            <pc:sldMk cId="3138291008" sldId="904"/>
            <ac:spMk id="8" creationId="{1B6CF54E-062D-16DB-4063-64805025421A}"/>
          </ac:spMkLst>
        </pc:spChg>
        <pc:spChg chg="del">
          <ac:chgData name="Cameron, Donald" userId="bb530afb-d76a-48dc-8f54-1f1d419657df" providerId="ADAL" clId="{32CE1DC0-8B45-4701-88C3-B92124A1AC0D}" dt="2023-01-13T15:06:51.218" v="23291" actId="478"/>
          <ac:spMkLst>
            <pc:docMk/>
            <pc:sldMk cId="3138291008" sldId="904"/>
            <ac:spMk id="20" creationId="{9C06E1D6-DA2F-3768-CEBF-19E16178DF26}"/>
          </ac:spMkLst>
        </pc:spChg>
        <pc:spChg chg="del">
          <ac:chgData name="Cameron, Donald" userId="bb530afb-d76a-48dc-8f54-1f1d419657df" providerId="ADAL" clId="{32CE1DC0-8B45-4701-88C3-B92124A1AC0D}" dt="2023-01-13T15:06:52.190" v="23292" actId="478"/>
          <ac:spMkLst>
            <pc:docMk/>
            <pc:sldMk cId="3138291008" sldId="904"/>
            <ac:spMk id="22" creationId="{C0348844-E312-54E6-66A4-297813458A3F}"/>
          </ac:spMkLst>
        </pc:spChg>
        <pc:spChg chg="del">
          <ac:chgData name="Cameron, Donald" userId="bb530afb-d76a-48dc-8f54-1f1d419657df" providerId="ADAL" clId="{32CE1DC0-8B45-4701-88C3-B92124A1AC0D}" dt="2023-01-13T15:06:53.641" v="23293" actId="478"/>
          <ac:spMkLst>
            <pc:docMk/>
            <pc:sldMk cId="3138291008" sldId="904"/>
            <ac:spMk id="23" creationId="{AD3B487B-8F5F-A900-D029-D5CB54D955F5}"/>
          </ac:spMkLst>
        </pc:spChg>
        <pc:picChg chg="add mod">
          <ac:chgData name="Cameron, Donald" userId="bb530afb-d76a-48dc-8f54-1f1d419657df" providerId="ADAL" clId="{32CE1DC0-8B45-4701-88C3-B92124A1AC0D}" dt="2023-01-13T15:07:11.297" v="23297" actId="1076"/>
          <ac:picMkLst>
            <pc:docMk/>
            <pc:sldMk cId="3138291008" sldId="904"/>
            <ac:picMk id="6" creationId="{380CBB3D-9778-69AD-9B0D-06852C68F717}"/>
          </ac:picMkLst>
        </pc:picChg>
        <pc:picChg chg="add del mod">
          <ac:chgData name="Cameron, Donald" userId="bb530afb-d76a-48dc-8f54-1f1d419657df" providerId="ADAL" clId="{32CE1DC0-8B45-4701-88C3-B92124A1AC0D}" dt="2023-01-13T16:08:16.449" v="25734" actId="478"/>
          <ac:picMkLst>
            <pc:docMk/>
            <pc:sldMk cId="3138291008" sldId="904"/>
            <ac:picMk id="17" creationId="{851B2ADB-E0C2-19F7-CA81-EE9F8BA3197B}"/>
          </ac:picMkLst>
        </pc:picChg>
        <pc:picChg chg="del">
          <ac:chgData name="Cameron, Donald" userId="bb530afb-d76a-48dc-8f54-1f1d419657df" providerId="ADAL" clId="{32CE1DC0-8B45-4701-88C3-B92124A1AC0D}" dt="2023-01-13T15:01:00.569" v="23286" actId="478"/>
          <ac:picMkLst>
            <pc:docMk/>
            <pc:sldMk cId="3138291008" sldId="904"/>
            <ac:picMk id="19" creationId="{437E6C4E-1230-E7DA-21C2-32192712E619}"/>
          </ac:picMkLst>
        </pc:picChg>
        <pc:picChg chg="add mod">
          <ac:chgData name="Cameron, Donald" userId="bb530afb-d76a-48dc-8f54-1f1d419657df" providerId="ADAL" clId="{32CE1DC0-8B45-4701-88C3-B92124A1AC0D}" dt="2023-01-13T16:08:25.352" v="25736" actId="1076"/>
          <ac:picMkLst>
            <pc:docMk/>
            <pc:sldMk cId="3138291008" sldId="904"/>
            <ac:picMk id="21" creationId="{7D3273F5-75FE-763F-7BE8-2BD5150C595A}"/>
          </ac:picMkLst>
        </pc:picChg>
        <pc:cxnChg chg="add mod">
          <ac:chgData name="Cameron, Donald" userId="bb530afb-d76a-48dc-8f54-1f1d419657df" providerId="ADAL" clId="{32CE1DC0-8B45-4701-88C3-B92124A1AC0D}" dt="2023-01-13T15:12:19.161" v="23533" actId="14100"/>
          <ac:cxnSpMkLst>
            <pc:docMk/>
            <pc:sldMk cId="3138291008" sldId="904"/>
            <ac:cxnSpMk id="10" creationId="{087AE190-93BF-F192-A9DC-A35580820342}"/>
          </ac:cxnSpMkLst>
        </pc:cxnChg>
        <pc:cxnChg chg="add del mod">
          <ac:chgData name="Cameron, Donald" userId="bb530afb-d76a-48dc-8f54-1f1d419657df" providerId="ADAL" clId="{32CE1DC0-8B45-4701-88C3-B92124A1AC0D}" dt="2023-01-13T16:54:17.565" v="27680" actId="478"/>
          <ac:cxnSpMkLst>
            <pc:docMk/>
            <pc:sldMk cId="3138291008" sldId="904"/>
            <ac:cxnSpMk id="11" creationId="{7A017D01-E75C-DEA3-2D52-03B81DBAA3D3}"/>
          </ac:cxnSpMkLst>
        </pc:cxnChg>
        <pc:cxnChg chg="add mod">
          <ac:chgData name="Cameron, Donald" userId="bb530afb-d76a-48dc-8f54-1f1d419657df" providerId="ADAL" clId="{32CE1DC0-8B45-4701-88C3-B92124A1AC0D}" dt="2023-01-13T15:12:46.689" v="23536" actId="14100"/>
          <ac:cxnSpMkLst>
            <pc:docMk/>
            <pc:sldMk cId="3138291008" sldId="904"/>
            <ac:cxnSpMk id="15" creationId="{864DFCB3-EE81-252B-905E-4DA9233AEBFB}"/>
          </ac:cxnSpMkLst>
        </pc:cxnChg>
        <pc:cxnChg chg="add del">
          <ac:chgData name="Cameron, Donald" userId="bb530afb-d76a-48dc-8f54-1f1d419657df" providerId="ADAL" clId="{32CE1DC0-8B45-4701-88C3-B92124A1AC0D}" dt="2023-01-13T16:54:01.776" v="27679" actId="478"/>
          <ac:cxnSpMkLst>
            <pc:docMk/>
            <pc:sldMk cId="3138291008" sldId="904"/>
            <ac:cxnSpMk id="25" creationId="{D71C59DC-9C7F-ED06-2849-85C7866C50CE}"/>
          </ac:cxnSpMkLst>
        </pc:cxnChg>
        <pc:cxnChg chg="add mod">
          <ac:chgData name="Cameron, Donald" userId="bb530afb-d76a-48dc-8f54-1f1d419657df" providerId="ADAL" clId="{32CE1DC0-8B45-4701-88C3-B92124A1AC0D}" dt="2023-01-13T16:54:35.258" v="27681" actId="692"/>
          <ac:cxnSpMkLst>
            <pc:docMk/>
            <pc:sldMk cId="3138291008" sldId="904"/>
            <ac:cxnSpMk id="26" creationId="{5AE71CC4-BC6C-2E41-A8D5-69558DA8C2B7}"/>
          </ac:cxnSpMkLst>
        </pc:cxnChg>
        <pc:cxnChg chg="add mod">
          <ac:chgData name="Cameron, Donald" userId="bb530afb-d76a-48dc-8f54-1f1d419657df" providerId="ADAL" clId="{32CE1DC0-8B45-4701-88C3-B92124A1AC0D}" dt="2023-01-13T16:53:57.074" v="27678" actId="14100"/>
          <ac:cxnSpMkLst>
            <pc:docMk/>
            <pc:sldMk cId="3138291008" sldId="904"/>
            <ac:cxnSpMk id="29" creationId="{D328AE45-66AF-07B4-36BF-BF9B3F5545BF}"/>
          </ac:cxnSpMkLst>
        </pc:cxnChg>
      </pc:sldChg>
      <pc:sldChg chg="addSp delSp modSp add mod modNotesTx">
        <pc:chgData name="Cameron, Donald" userId="bb530afb-d76a-48dc-8f54-1f1d419657df" providerId="ADAL" clId="{32CE1DC0-8B45-4701-88C3-B92124A1AC0D}" dt="2023-01-13T15:42:56.816" v="25190" actId="20577"/>
        <pc:sldMkLst>
          <pc:docMk/>
          <pc:sldMk cId="3305726655" sldId="905"/>
        </pc:sldMkLst>
        <pc:spChg chg="mod">
          <ac:chgData name="Cameron, Donald" userId="bb530afb-d76a-48dc-8f54-1f1d419657df" providerId="ADAL" clId="{32CE1DC0-8B45-4701-88C3-B92124A1AC0D}" dt="2023-01-13T15:42:56.816" v="25190" actId="20577"/>
          <ac:spMkLst>
            <pc:docMk/>
            <pc:sldMk cId="3305726655" sldId="905"/>
            <ac:spMk id="4" creationId="{C0F0D7EE-F01B-4FD6-9C19-BE0381A9D4AE}"/>
          </ac:spMkLst>
        </pc:spChg>
        <pc:spChg chg="mod">
          <ac:chgData name="Cameron, Donald" userId="bb530afb-d76a-48dc-8f54-1f1d419657df" providerId="ADAL" clId="{32CE1DC0-8B45-4701-88C3-B92124A1AC0D}" dt="2023-01-13T15:30:09.898" v="23975" actId="14100"/>
          <ac:spMkLst>
            <pc:docMk/>
            <pc:sldMk cId="3305726655" sldId="905"/>
            <ac:spMk id="8" creationId="{1B6CF54E-062D-16DB-4063-64805025421A}"/>
          </ac:spMkLst>
        </pc:spChg>
        <pc:spChg chg="add mod">
          <ac:chgData name="Cameron, Donald" userId="bb530afb-d76a-48dc-8f54-1f1d419657df" providerId="ADAL" clId="{32CE1DC0-8B45-4701-88C3-B92124A1AC0D}" dt="2023-01-13T15:33:14.210" v="23986" actId="1076"/>
          <ac:spMkLst>
            <pc:docMk/>
            <pc:sldMk cId="3305726655" sldId="905"/>
            <ac:spMk id="18" creationId="{6A85B47B-FA21-7885-111E-F7A8B781F0FB}"/>
          </ac:spMkLst>
        </pc:spChg>
        <pc:picChg chg="del">
          <ac:chgData name="Cameron, Donald" userId="bb530afb-d76a-48dc-8f54-1f1d419657df" providerId="ADAL" clId="{32CE1DC0-8B45-4701-88C3-B92124A1AC0D}" dt="2023-01-13T15:29:41.964" v="23966" actId="478"/>
          <ac:picMkLst>
            <pc:docMk/>
            <pc:sldMk cId="3305726655" sldId="905"/>
            <ac:picMk id="6" creationId="{380CBB3D-9778-69AD-9B0D-06852C68F717}"/>
          </ac:picMkLst>
        </pc:picChg>
        <pc:picChg chg="add del mod">
          <ac:chgData name="Cameron, Donald" userId="bb530afb-d76a-48dc-8f54-1f1d419657df" providerId="ADAL" clId="{32CE1DC0-8B45-4701-88C3-B92124A1AC0D}" dt="2023-01-13T15:27:21.366" v="23963" actId="478"/>
          <ac:picMkLst>
            <pc:docMk/>
            <pc:sldMk cId="3305726655" sldId="905"/>
            <ac:picMk id="7" creationId="{E45BAF3F-B2DB-E6A6-9DBD-0037409BBEB3}"/>
          </ac:picMkLst>
        </pc:picChg>
        <pc:picChg chg="add mod">
          <ac:chgData name="Cameron, Donald" userId="bb530afb-d76a-48dc-8f54-1f1d419657df" providerId="ADAL" clId="{32CE1DC0-8B45-4701-88C3-B92124A1AC0D}" dt="2023-01-13T15:30:15.985" v="23977" actId="1076"/>
          <ac:picMkLst>
            <pc:docMk/>
            <pc:sldMk cId="3305726655" sldId="905"/>
            <ac:picMk id="12" creationId="{31D0E01B-4997-A54C-98C9-8F3BF23005EE}"/>
          </ac:picMkLst>
        </pc:picChg>
        <pc:picChg chg="add del mod ord">
          <ac:chgData name="Cameron, Donald" userId="bb530afb-d76a-48dc-8f54-1f1d419657df" providerId="ADAL" clId="{32CE1DC0-8B45-4701-88C3-B92124A1AC0D}" dt="2023-01-13T15:32:59.064" v="23981" actId="478"/>
          <ac:picMkLst>
            <pc:docMk/>
            <pc:sldMk cId="3305726655" sldId="905"/>
            <ac:picMk id="14" creationId="{00BCA1E3-8B27-E0D4-0B4C-8D524DFCBD5D}"/>
          </ac:picMkLst>
        </pc:picChg>
        <pc:picChg chg="add del mod ord">
          <ac:chgData name="Cameron, Donald" userId="bb530afb-d76a-48dc-8f54-1f1d419657df" providerId="ADAL" clId="{32CE1DC0-8B45-4701-88C3-B92124A1AC0D}" dt="2023-01-13T15:36:03.635" v="24319" actId="478"/>
          <ac:picMkLst>
            <pc:docMk/>
            <pc:sldMk cId="3305726655" sldId="905"/>
            <ac:picMk id="20" creationId="{3EED8C51-1430-9672-05AA-22E2E4B6541F}"/>
          </ac:picMkLst>
        </pc:picChg>
        <pc:picChg chg="add mod ord">
          <ac:chgData name="Cameron, Donald" userId="bb530afb-d76a-48dc-8f54-1f1d419657df" providerId="ADAL" clId="{32CE1DC0-8B45-4701-88C3-B92124A1AC0D}" dt="2023-01-13T15:36:11.745" v="24322" actId="1076"/>
          <ac:picMkLst>
            <pc:docMk/>
            <pc:sldMk cId="3305726655" sldId="905"/>
            <ac:picMk id="24" creationId="{A361158B-0D87-5409-D687-DCCDB09EFE41}"/>
          </ac:picMkLst>
        </pc:picChg>
        <pc:cxnChg chg="mod">
          <ac:chgData name="Cameron, Donald" userId="bb530afb-d76a-48dc-8f54-1f1d419657df" providerId="ADAL" clId="{32CE1DC0-8B45-4701-88C3-B92124A1AC0D}" dt="2023-01-13T15:33:53.753" v="24043" actId="14100"/>
          <ac:cxnSpMkLst>
            <pc:docMk/>
            <pc:sldMk cId="3305726655" sldId="905"/>
            <ac:cxnSpMk id="10" creationId="{087AE190-93BF-F192-A9DC-A35580820342}"/>
          </ac:cxnSpMkLst>
        </pc:cxnChg>
        <pc:cxnChg chg="mod">
          <ac:chgData name="Cameron, Donald" userId="bb530afb-d76a-48dc-8f54-1f1d419657df" providerId="ADAL" clId="{32CE1DC0-8B45-4701-88C3-B92124A1AC0D}" dt="2023-01-13T15:34:01.634" v="24045" actId="14100"/>
          <ac:cxnSpMkLst>
            <pc:docMk/>
            <pc:sldMk cId="3305726655" sldId="905"/>
            <ac:cxnSpMk id="11" creationId="{7A017D01-E75C-DEA3-2D52-03B81DBAA3D3}"/>
          </ac:cxnSpMkLst>
        </pc:cxnChg>
        <pc:cxnChg chg="del">
          <ac:chgData name="Cameron, Donald" userId="bb530afb-d76a-48dc-8f54-1f1d419657df" providerId="ADAL" clId="{32CE1DC0-8B45-4701-88C3-B92124A1AC0D}" dt="2023-01-13T15:29:54.370" v="23970" actId="478"/>
          <ac:cxnSpMkLst>
            <pc:docMk/>
            <pc:sldMk cId="3305726655" sldId="905"/>
            <ac:cxnSpMk id="15" creationId="{864DFCB3-EE81-252B-905E-4DA9233AEBFB}"/>
          </ac:cxnSpMkLst>
        </pc:cxnChg>
      </pc:sldChg>
      <pc:sldChg chg="modSp add mod ord modNotesTx">
        <pc:chgData name="Cameron, Donald" userId="bb530afb-d76a-48dc-8f54-1f1d419657df" providerId="ADAL" clId="{32CE1DC0-8B45-4701-88C3-B92124A1AC0D}" dt="2023-01-13T16:11:41.297" v="25744" actId="6549"/>
        <pc:sldMkLst>
          <pc:docMk/>
          <pc:sldMk cId="63507551" sldId="906"/>
        </pc:sldMkLst>
        <pc:spChg chg="mod">
          <ac:chgData name="Cameron, Donald" userId="bb530afb-d76a-48dc-8f54-1f1d419657df" providerId="ADAL" clId="{32CE1DC0-8B45-4701-88C3-B92124A1AC0D}" dt="2023-01-13T15:51:40.220" v="25211" actId="20577"/>
          <ac:spMkLst>
            <pc:docMk/>
            <pc:sldMk cId="63507551" sldId="906"/>
            <ac:spMk id="3" creationId="{00000000-0000-0000-0000-000000000000}"/>
          </ac:spMkLst>
        </pc:spChg>
        <pc:spChg chg="mod">
          <ac:chgData name="Cameron, Donald" userId="bb530afb-d76a-48dc-8f54-1f1d419657df" providerId="ADAL" clId="{32CE1DC0-8B45-4701-88C3-B92124A1AC0D}" dt="2023-01-13T16:11:41.297" v="25744" actId="6549"/>
          <ac:spMkLst>
            <pc:docMk/>
            <pc:sldMk cId="63507551" sldId="906"/>
            <ac:spMk id="4" creationId="{9093C21C-EE3E-4D75-B78A-7995ADAB7501}"/>
          </ac:spMkLst>
        </pc:spChg>
      </pc:sldChg>
      <pc:sldChg chg="delSp modSp add mod ord modNotesTx">
        <pc:chgData name="Cameron, Donald" userId="bb530afb-d76a-48dc-8f54-1f1d419657df" providerId="ADAL" clId="{32CE1DC0-8B45-4701-88C3-B92124A1AC0D}" dt="2023-01-15T18:01:06.052" v="29775" actId="20577"/>
        <pc:sldMkLst>
          <pc:docMk/>
          <pc:sldMk cId="616690475" sldId="907"/>
        </pc:sldMkLst>
        <pc:spChg chg="mod">
          <ac:chgData name="Cameron, Donald" userId="bb530afb-d76a-48dc-8f54-1f1d419657df" providerId="ADAL" clId="{32CE1DC0-8B45-4701-88C3-B92124A1AC0D}" dt="2023-01-13T16:50:39.602" v="27500" actId="20577"/>
          <ac:spMkLst>
            <pc:docMk/>
            <pc:sldMk cId="616690475" sldId="907"/>
            <ac:spMk id="4" creationId="{C0F0D7EE-F01B-4FD6-9C19-BE0381A9D4AE}"/>
          </ac:spMkLst>
        </pc:spChg>
        <pc:spChg chg="mod">
          <ac:chgData name="Cameron, Donald" userId="bb530afb-d76a-48dc-8f54-1f1d419657df" providerId="ADAL" clId="{32CE1DC0-8B45-4701-88C3-B92124A1AC0D}" dt="2023-01-13T16:25:18.230" v="26465" actId="20577"/>
          <ac:spMkLst>
            <pc:docMk/>
            <pc:sldMk cId="616690475" sldId="907"/>
            <ac:spMk id="5" creationId="{1C5014A2-78D4-4697-994D-FBBD58A833E8}"/>
          </ac:spMkLst>
        </pc:spChg>
        <pc:picChg chg="del">
          <ac:chgData name="Cameron, Donald" userId="bb530afb-d76a-48dc-8f54-1f1d419657df" providerId="ADAL" clId="{32CE1DC0-8B45-4701-88C3-B92124A1AC0D}" dt="2023-01-13T16:13:43.688" v="25986" actId="478"/>
          <ac:picMkLst>
            <pc:docMk/>
            <pc:sldMk cId="616690475" sldId="907"/>
            <ac:picMk id="6" creationId="{93B3C6C1-CB68-ADEA-B35F-464FD0183B74}"/>
          </ac:picMkLst>
        </pc:picChg>
        <pc:picChg chg="del">
          <ac:chgData name="Cameron, Donald" userId="bb530afb-d76a-48dc-8f54-1f1d419657df" providerId="ADAL" clId="{32CE1DC0-8B45-4701-88C3-B92124A1AC0D}" dt="2023-01-13T16:13:44.365" v="25987" actId="478"/>
          <ac:picMkLst>
            <pc:docMk/>
            <pc:sldMk cId="616690475" sldId="907"/>
            <ac:picMk id="9" creationId="{9AC7C0A0-D2C1-0650-3EF4-A912A5A3BC62}"/>
          </ac:picMkLst>
        </pc:picChg>
      </pc:sldChg>
      <pc:sldChg chg="addSp delSp modSp add mod modNotesTx">
        <pc:chgData name="Cameron, Donald" userId="bb530afb-d76a-48dc-8f54-1f1d419657df" providerId="ADAL" clId="{32CE1DC0-8B45-4701-88C3-B92124A1AC0D}" dt="2023-01-13T17:42:22.917" v="28348" actId="20577"/>
        <pc:sldMkLst>
          <pc:docMk/>
          <pc:sldMk cId="690913565" sldId="908"/>
        </pc:sldMkLst>
        <pc:spChg chg="add mod">
          <ac:chgData name="Cameron, Donald" userId="bb530afb-d76a-48dc-8f54-1f1d419657df" providerId="ADAL" clId="{32CE1DC0-8B45-4701-88C3-B92124A1AC0D}" dt="2023-01-13T17:42:22.917" v="28348" actId="20577"/>
          <ac:spMkLst>
            <pc:docMk/>
            <pc:sldMk cId="690913565" sldId="908"/>
            <ac:spMk id="3" creationId="{B3A5DD19-DE92-CF41-C0E1-0D0CCF89BA4E}"/>
          </ac:spMkLst>
        </pc:spChg>
        <pc:spChg chg="mod">
          <ac:chgData name="Cameron, Donald" userId="bb530afb-d76a-48dc-8f54-1f1d419657df" providerId="ADAL" clId="{32CE1DC0-8B45-4701-88C3-B92124A1AC0D}" dt="2023-01-13T17:05:14.609" v="28082" actId="20577"/>
          <ac:spMkLst>
            <pc:docMk/>
            <pc:sldMk cId="690913565" sldId="908"/>
            <ac:spMk id="4" creationId="{C0F0D7EE-F01B-4FD6-9C19-BE0381A9D4AE}"/>
          </ac:spMkLst>
        </pc:spChg>
        <pc:spChg chg="mod">
          <ac:chgData name="Cameron, Donald" userId="bb530afb-d76a-48dc-8f54-1f1d419657df" providerId="ADAL" clId="{32CE1DC0-8B45-4701-88C3-B92124A1AC0D}" dt="2023-01-13T16:51:44.829" v="27555" actId="20577"/>
          <ac:spMkLst>
            <pc:docMk/>
            <pc:sldMk cId="690913565" sldId="908"/>
            <ac:spMk id="5" creationId="{1C5014A2-78D4-4697-994D-FBBD58A833E8}"/>
          </ac:spMkLst>
        </pc:spChg>
        <pc:picChg chg="add del mod">
          <ac:chgData name="Cameron, Donald" userId="bb530afb-d76a-48dc-8f54-1f1d419657df" providerId="ADAL" clId="{32CE1DC0-8B45-4701-88C3-B92124A1AC0D}" dt="2023-01-13T17:34:19.009" v="28083" actId="478"/>
          <ac:picMkLst>
            <pc:docMk/>
            <pc:sldMk cId="690913565" sldId="908"/>
            <ac:picMk id="7" creationId="{4CC3621F-BDA5-E882-1C61-FD5DDA6753AB}"/>
          </ac:picMkLst>
        </pc:picChg>
        <pc:picChg chg="add mod">
          <ac:chgData name="Cameron, Donald" userId="bb530afb-d76a-48dc-8f54-1f1d419657df" providerId="ADAL" clId="{32CE1DC0-8B45-4701-88C3-B92124A1AC0D}" dt="2023-01-13T17:34:25.669" v="28086" actId="14100"/>
          <ac:picMkLst>
            <pc:docMk/>
            <pc:sldMk cId="690913565" sldId="908"/>
            <ac:picMk id="9" creationId="{D812AEF0-294F-D556-B71A-FD2F31BE9B92}"/>
          </ac:picMkLst>
        </pc:picChg>
      </pc:sldChg>
      <pc:sldChg chg="addSp delSp modSp add mod modNotesTx">
        <pc:chgData name="Cameron, Donald" userId="bb530afb-d76a-48dc-8f54-1f1d419657df" providerId="ADAL" clId="{32CE1DC0-8B45-4701-88C3-B92124A1AC0D}" dt="2023-01-13T18:10:32.777" v="29490" actId="20577"/>
        <pc:sldMkLst>
          <pc:docMk/>
          <pc:sldMk cId="3392002698" sldId="909"/>
        </pc:sldMkLst>
        <pc:spChg chg="mod">
          <ac:chgData name="Cameron, Donald" userId="bb530afb-d76a-48dc-8f54-1f1d419657df" providerId="ADAL" clId="{32CE1DC0-8B45-4701-88C3-B92124A1AC0D}" dt="2023-01-13T17:55:55.438" v="28722" actId="1076"/>
          <ac:spMkLst>
            <pc:docMk/>
            <pc:sldMk cId="3392002698" sldId="909"/>
            <ac:spMk id="3" creationId="{B3A5DD19-DE92-CF41-C0E1-0D0CCF89BA4E}"/>
          </ac:spMkLst>
        </pc:spChg>
        <pc:spChg chg="mod">
          <ac:chgData name="Cameron, Donald" userId="bb530afb-d76a-48dc-8f54-1f1d419657df" providerId="ADAL" clId="{32CE1DC0-8B45-4701-88C3-B92124A1AC0D}" dt="2023-01-13T18:10:32.777" v="29490" actId="20577"/>
          <ac:spMkLst>
            <pc:docMk/>
            <pc:sldMk cId="3392002698" sldId="909"/>
            <ac:spMk id="4" creationId="{C0F0D7EE-F01B-4FD6-9C19-BE0381A9D4AE}"/>
          </ac:spMkLst>
        </pc:spChg>
        <pc:spChg chg="mod">
          <ac:chgData name="Cameron, Donald" userId="bb530afb-d76a-48dc-8f54-1f1d419657df" providerId="ADAL" clId="{32CE1DC0-8B45-4701-88C3-B92124A1AC0D}" dt="2023-01-13T17:43:45.457" v="28367" actId="20577"/>
          <ac:spMkLst>
            <pc:docMk/>
            <pc:sldMk cId="3392002698" sldId="909"/>
            <ac:spMk id="5" creationId="{1C5014A2-78D4-4697-994D-FBBD58A833E8}"/>
          </ac:spMkLst>
        </pc:spChg>
        <pc:picChg chg="add mod">
          <ac:chgData name="Cameron, Donald" userId="bb530afb-d76a-48dc-8f54-1f1d419657df" providerId="ADAL" clId="{32CE1DC0-8B45-4701-88C3-B92124A1AC0D}" dt="2023-01-13T17:55:52.165" v="28721" actId="1076"/>
          <ac:picMkLst>
            <pc:docMk/>
            <pc:sldMk cId="3392002698" sldId="909"/>
            <ac:picMk id="7" creationId="{D168C75D-F65C-C8FE-6310-9D2C56464B60}"/>
          </ac:picMkLst>
        </pc:picChg>
        <pc:picChg chg="del">
          <ac:chgData name="Cameron, Donald" userId="bb530afb-d76a-48dc-8f54-1f1d419657df" providerId="ADAL" clId="{32CE1DC0-8B45-4701-88C3-B92124A1AC0D}" dt="2023-01-13T17:45:42.593" v="28416" actId="478"/>
          <ac:picMkLst>
            <pc:docMk/>
            <pc:sldMk cId="3392002698" sldId="909"/>
            <ac:picMk id="9" creationId="{D812AEF0-294F-D556-B71A-FD2F31BE9B92}"/>
          </ac:picMkLst>
        </pc:picChg>
      </pc:sldChg>
      <pc:sldChg chg="addSp delSp modSp add mod modNotesTx">
        <pc:chgData name="Cameron, Donald" userId="bb530afb-d76a-48dc-8f54-1f1d419657df" providerId="ADAL" clId="{32CE1DC0-8B45-4701-88C3-B92124A1AC0D}" dt="2023-01-13T18:11:13.896" v="29514" actId="6549"/>
        <pc:sldMkLst>
          <pc:docMk/>
          <pc:sldMk cId="89140165" sldId="910"/>
        </pc:sldMkLst>
        <pc:spChg chg="del">
          <ac:chgData name="Cameron, Donald" userId="bb530afb-d76a-48dc-8f54-1f1d419657df" providerId="ADAL" clId="{32CE1DC0-8B45-4701-88C3-B92124A1AC0D}" dt="2023-01-13T17:52:05.956" v="28487" actId="478"/>
          <ac:spMkLst>
            <pc:docMk/>
            <pc:sldMk cId="89140165" sldId="910"/>
            <ac:spMk id="3" creationId="{B3A5DD19-DE92-CF41-C0E1-0D0CCF89BA4E}"/>
          </ac:spMkLst>
        </pc:spChg>
        <pc:spChg chg="mod">
          <ac:chgData name="Cameron, Donald" userId="bb530afb-d76a-48dc-8f54-1f1d419657df" providerId="ADAL" clId="{32CE1DC0-8B45-4701-88C3-B92124A1AC0D}" dt="2023-01-13T18:11:08.910" v="29513" actId="6549"/>
          <ac:spMkLst>
            <pc:docMk/>
            <pc:sldMk cId="89140165" sldId="910"/>
            <ac:spMk id="4" creationId="{C0F0D7EE-F01B-4FD6-9C19-BE0381A9D4AE}"/>
          </ac:spMkLst>
        </pc:spChg>
        <pc:picChg chg="del">
          <ac:chgData name="Cameron, Donald" userId="bb530afb-d76a-48dc-8f54-1f1d419657df" providerId="ADAL" clId="{32CE1DC0-8B45-4701-88C3-B92124A1AC0D}" dt="2023-01-13T17:51:49.695" v="28464" actId="478"/>
          <ac:picMkLst>
            <pc:docMk/>
            <pc:sldMk cId="89140165" sldId="910"/>
            <ac:picMk id="7" creationId="{D168C75D-F65C-C8FE-6310-9D2C56464B60}"/>
          </ac:picMkLst>
        </pc:picChg>
        <pc:picChg chg="add mod">
          <ac:chgData name="Cameron, Donald" userId="bb530afb-d76a-48dc-8f54-1f1d419657df" providerId="ADAL" clId="{32CE1DC0-8B45-4701-88C3-B92124A1AC0D}" dt="2023-01-13T18:11:06.028" v="29512" actId="14100"/>
          <ac:picMkLst>
            <pc:docMk/>
            <pc:sldMk cId="89140165" sldId="910"/>
            <ac:picMk id="8" creationId="{ADDFC3DE-6F66-B59F-31D0-3617F25777D2}"/>
          </ac:picMkLst>
        </pc:picChg>
      </pc:sldChg>
      <pc:sldChg chg="addSp delSp modSp add mod modNotesTx">
        <pc:chgData name="Cameron, Donald" userId="bb530afb-d76a-48dc-8f54-1f1d419657df" providerId="ADAL" clId="{32CE1DC0-8B45-4701-88C3-B92124A1AC0D}" dt="2023-01-15T17:55:23.061" v="29525" actId="20577"/>
        <pc:sldMkLst>
          <pc:docMk/>
          <pc:sldMk cId="3220757814" sldId="911"/>
        </pc:sldMkLst>
        <pc:spChg chg="del">
          <ac:chgData name="Cameron, Donald" userId="bb530afb-d76a-48dc-8f54-1f1d419657df" providerId="ADAL" clId="{32CE1DC0-8B45-4701-88C3-B92124A1AC0D}" dt="2023-01-13T18:08:06.007" v="29192" actId="478"/>
          <ac:spMkLst>
            <pc:docMk/>
            <pc:sldMk cId="3220757814" sldId="911"/>
            <ac:spMk id="3" creationId="{B3A5DD19-DE92-CF41-C0E1-0D0CCF89BA4E}"/>
          </ac:spMkLst>
        </pc:spChg>
        <pc:spChg chg="mod">
          <ac:chgData name="Cameron, Donald" userId="bb530afb-d76a-48dc-8f54-1f1d419657df" providerId="ADAL" clId="{32CE1DC0-8B45-4701-88C3-B92124A1AC0D}" dt="2023-01-13T18:08:37.852" v="29219" actId="6549"/>
          <ac:spMkLst>
            <pc:docMk/>
            <pc:sldMk cId="3220757814" sldId="911"/>
            <ac:spMk id="4" creationId="{C0F0D7EE-F01B-4FD6-9C19-BE0381A9D4AE}"/>
          </ac:spMkLst>
        </pc:spChg>
        <pc:picChg chg="del">
          <ac:chgData name="Cameron, Donald" userId="bb530afb-d76a-48dc-8f54-1f1d419657df" providerId="ADAL" clId="{32CE1DC0-8B45-4701-88C3-B92124A1AC0D}" dt="2023-01-13T18:08:03.888" v="29191" actId="478"/>
          <ac:picMkLst>
            <pc:docMk/>
            <pc:sldMk cId="3220757814" sldId="911"/>
            <ac:picMk id="7" creationId="{D168C75D-F65C-C8FE-6310-9D2C56464B60}"/>
          </ac:picMkLst>
        </pc:picChg>
        <pc:picChg chg="add mod">
          <ac:chgData name="Cameron, Donald" userId="bb530afb-d76a-48dc-8f54-1f1d419657df" providerId="ADAL" clId="{32CE1DC0-8B45-4701-88C3-B92124A1AC0D}" dt="2023-01-13T18:08:35.763" v="29218" actId="1076"/>
          <ac:picMkLst>
            <pc:docMk/>
            <pc:sldMk cId="3220757814" sldId="911"/>
            <ac:picMk id="8" creationId="{F8127DD6-599E-13EB-AEE7-63FAB5938899}"/>
          </ac:picMkLst>
        </pc:picChg>
      </pc:sldChg>
      <pc:sldChg chg="addSp delSp modSp add mod modNotesTx">
        <pc:chgData name="Cameron, Donald" userId="bb530afb-d76a-48dc-8f54-1f1d419657df" providerId="ADAL" clId="{32CE1DC0-8B45-4701-88C3-B92124A1AC0D}" dt="2023-01-15T18:19:00.300" v="30113" actId="20577"/>
        <pc:sldMkLst>
          <pc:docMk/>
          <pc:sldMk cId="770658052" sldId="912"/>
        </pc:sldMkLst>
        <pc:spChg chg="mod">
          <ac:chgData name="Cameron, Donald" userId="bb530afb-d76a-48dc-8f54-1f1d419657df" providerId="ADAL" clId="{32CE1DC0-8B45-4701-88C3-B92124A1AC0D}" dt="2023-01-15T18:16:40.444" v="29843" actId="20577"/>
          <ac:spMkLst>
            <pc:docMk/>
            <pc:sldMk cId="770658052" sldId="912"/>
            <ac:spMk id="4" creationId="{C0F0D7EE-F01B-4FD6-9C19-BE0381A9D4AE}"/>
          </ac:spMkLst>
        </pc:spChg>
        <pc:picChg chg="add mod">
          <ac:chgData name="Cameron, Donald" userId="bb530afb-d76a-48dc-8f54-1f1d419657df" providerId="ADAL" clId="{32CE1DC0-8B45-4701-88C3-B92124A1AC0D}" dt="2023-01-15T18:16:19.259" v="29799" actId="1076"/>
          <ac:picMkLst>
            <pc:docMk/>
            <pc:sldMk cId="770658052" sldId="912"/>
            <ac:picMk id="6" creationId="{90967F93-46D2-AC3E-7D4B-44A7C826966A}"/>
          </ac:picMkLst>
        </pc:picChg>
        <pc:picChg chg="del">
          <ac:chgData name="Cameron, Donald" userId="bb530afb-d76a-48dc-8f54-1f1d419657df" providerId="ADAL" clId="{32CE1DC0-8B45-4701-88C3-B92124A1AC0D}" dt="2023-01-15T18:10:47.516" v="29776" actId="478"/>
          <ac:picMkLst>
            <pc:docMk/>
            <pc:sldMk cId="770658052" sldId="912"/>
            <ac:picMk id="8" creationId="{ADDFC3DE-6F66-B59F-31D0-3617F25777D2}"/>
          </ac:picMkLst>
        </pc:picChg>
      </pc:sldChg>
    </pc:docChg>
  </pc:docChgLst>
</pc:chgInfo>
</file>

<file path=ppt/diagrams/_rels/data1.xml.rels><?xml version="1.0" encoding="UTF-8" standalone="yes"?>
<Relationships xmlns="http://schemas.openxmlformats.org/package/2006/relationships"><Relationship Id="rId1" Type="http://schemas.openxmlformats.org/officeDocument/2006/relationships/hyperlink" Target="https://dzone.com/articles/the-biggest-software-failures-in-recent-years" TargetMode="External"/></Relationships>
</file>

<file path=ppt/diagrams/_rels/data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4" Type="http://schemas.openxmlformats.org/officeDocument/2006/relationships/image" Target="../media/image17.svg"/></Relationships>
</file>

<file path=ppt/diagrams/_rels/drawing1.xml.rels><?xml version="1.0" encoding="UTF-8" standalone="yes"?>
<Relationships xmlns="http://schemas.openxmlformats.org/package/2006/relationships"><Relationship Id="rId1" Type="http://schemas.openxmlformats.org/officeDocument/2006/relationships/hyperlink" Target="https://dzone.com/articles/the-biggest-software-failures-in-recent-years" TargetMode="External"/></Relationships>
</file>

<file path=ppt/diagrams/_rels/drawing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4" Type="http://schemas.openxmlformats.org/officeDocument/2006/relationships/image" Target="../media/image17.svg"/></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0704C9D-E018-4AA4-A056-6ACBB2ED555B}" type="doc">
      <dgm:prSet loTypeId="urn:microsoft.com/office/officeart/2005/8/layout/list1" loCatId="list" qsTypeId="urn:microsoft.com/office/officeart/2005/8/quickstyle/simple1" qsCatId="simple" csTypeId="urn:microsoft.com/office/officeart/2005/8/colors/accent3_2" csCatId="accent3"/>
      <dgm:spPr/>
      <dgm:t>
        <a:bodyPr/>
        <a:lstStyle/>
        <a:p>
          <a:endParaRPr lang="en-US"/>
        </a:p>
      </dgm:t>
    </dgm:pt>
    <dgm:pt modelId="{CEB5AB09-7019-4870-A5CB-D5655A814F06}">
      <dgm:prSet/>
      <dgm:spPr/>
      <dgm:t>
        <a:bodyPr/>
        <a:lstStyle/>
        <a:p>
          <a:r>
            <a:rPr lang="en-GB" b="1"/>
            <a:t>Testing helps to solve problems early because </a:t>
          </a:r>
          <a:endParaRPr lang="en-US"/>
        </a:p>
      </dgm:t>
    </dgm:pt>
    <dgm:pt modelId="{9598169F-BB53-41B5-9084-D992D8614E35}" type="parTrans" cxnId="{2D9FDDA7-3104-4C75-8139-D41B8C79FC90}">
      <dgm:prSet/>
      <dgm:spPr/>
      <dgm:t>
        <a:bodyPr/>
        <a:lstStyle/>
        <a:p>
          <a:endParaRPr lang="en-US"/>
        </a:p>
      </dgm:t>
    </dgm:pt>
    <dgm:pt modelId="{083E7D5A-952F-4300-83F5-6C3562285155}" type="sibTrans" cxnId="{2D9FDDA7-3104-4C75-8139-D41B8C79FC90}">
      <dgm:prSet/>
      <dgm:spPr/>
      <dgm:t>
        <a:bodyPr/>
        <a:lstStyle/>
        <a:p>
          <a:endParaRPr lang="en-US"/>
        </a:p>
      </dgm:t>
    </dgm:pt>
    <dgm:pt modelId="{52C9B99C-68BD-4105-BCD0-BC1FE5F11AC8}">
      <dgm:prSet/>
      <dgm:spPr/>
      <dgm:t>
        <a:bodyPr/>
        <a:lstStyle/>
        <a:p>
          <a:r>
            <a:rPr lang="en-GB"/>
            <a:t>Bugs are expensive to fix in production  </a:t>
          </a:r>
          <a:endParaRPr lang="en-US"/>
        </a:p>
      </dgm:t>
    </dgm:pt>
    <dgm:pt modelId="{1B4B7CC4-BD85-48D9-88BE-1567F81D1A75}" type="parTrans" cxnId="{546DF6BD-AC80-4288-9DAA-2A7BB387F837}">
      <dgm:prSet/>
      <dgm:spPr/>
      <dgm:t>
        <a:bodyPr/>
        <a:lstStyle/>
        <a:p>
          <a:endParaRPr lang="en-US"/>
        </a:p>
      </dgm:t>
    </dgm:pt>
    <dgm:pt modelId="{260B542D-358E-4C7F-A759-0C22E95AD3D7}" type="sibTrans" cxnId="{546DF6BD-AC80-4288-9DAA-2A7BB387F837}">
      <dgm:prSet/>
      <dgm:spPr/>
      <dgm:t>
        <a:bodyPr/>
        <a:lstStyle/>
        <a:p>
          <a:endParaRPr lang="en-US"/>
        </a:p>
      </dgm:t>
    </dgm:pt>
    <dgm:pt modelId="{4053B9C1-27EB-4A54-BDEE-55D883209460}">
      <dgm:prSet/>
      <dgm:spPr/>
      <dgm:t>
        <a:bodyPr/>
        <a:lstStyle/>
        <a:p>
          <a:r>
            <a:rPr lang="en-GB"/>
            <a:t>Lives could be affected (Airline, Transport…)</a:t>
          </a:r>
          <a:endParaRPr lang="en-US"/>
        </a:p>
      </dgm:t>
    </dgm:pt>
    <dgm:pt modelId="{7C333CF0-1E74-43D6-B6F2-E986B7A4865E}" type="parTrans" cxnId="{15F585A2-ECDE-49C2-B769-C90F44500F28}">
      <dgm:prSet/>
      <dgm:spPr/>
      <dgm:t>
        <a:bodyPr/>
        <a:lstStyle/>
        <a:p>
          <a:endParaRPr lang="en-US"/>
        </a:p>
      </dgm:t>
    </dgm:pt>
    <dgm:pt modelId="{FEBE7F3C-07F3-41B0-9A3F-65607E0287F8}" type="sibTrans" cxnId="{15F585A2-ECDE-49C2-B769-C90F44500F28}">
      <dgm:prSet/>
      <dgm:spPr/>
      <dgm:t>
        <a:bodyPr/>
        <a:lstStyle/>
        <a:p>
          <a:endParaRPr lang="en-US"/>
        </a:p>
      </dgm:t>
    </dgm:pt>
    <dgm:pt modelId="{2D3880DD-E0A2-4172-83C2-F6B7381F25F0}">
      <dgm:prSet/>
      <dgm:spPr/>
      <dgm:t>
        <a:bodyPr/>
        <a:lstStyle/>
        <a:p>
          <a:r>
            <a:rPr lang="en-GB"/>
            <a:t>Reputation could be affected.  </a:t>
          </a:r>
          <a:endParaRPr lang="en-US"/>
        </a:p>
      </dgm:t>
    </dgm:pt>
    <dgm:pt modelId="{89937DD1-FFAF-479A-868C-A99AD6A31255}" type="parTrans" cxnId="{F8469F18-88F9-4D56-8AE3-8DD7CBD3AD6E}">
      <dgm:prSet/>
      <dgm:spPr/>
      <dgm:t>
        <a:bodyPr/>
        <a:lstStyle/>
        <a:p>
          <a:endParaRPr lang="en-US"/>
        </a:p>
      </dgm:t>
    </dgm:pt>
    <dgm:pt modelId="{99F07FCA-AEF3-412A-870A-6245D69DB9C9}" type="sibTrans" cxnId="{F8469F18-88F9-4D56-8AE3-8DD7CBD3AD6E}">
      <dgm:prSet/>
      <dgm:spPr/>
      <dgm:t>
        <a:bodyPr/>
        <a:lstStyle/>
        <a:p>
          <a:endParaRPr lang="en-US"/>
        </a:p>
      </dgm:t>
    </dgm:pt>
    <dgm:pt modelId="{49B7D147-9191-4DDD-94AF-F7E134DD0144}">
      <dgm:prSet/>
      <dgm:spPr/>
      <dgm:t>
        <a:bodyPr/>
        <a:lstStyle/>
        <a:p>
          <a:r>
            <a:rPr lang="en-GB"/>
            <a:t>Performance and security are critical.</a:t>
          </a:r>
          <a:endParaRPr lang="en-US"/>
        </a:p>
      </dgm:t>
    </dgm:pt>
    <dgm:pt modelId="{CB64D43E-634E-4399-8BED-65C01E6CDCC2}" type="parTrans" cxnId="{33505E08-48F6-45D0-A4F0-43932DA1B351}">
      <dgm:prSet/>
      <dgm:spPr/>
      <dgm:t>
        <a:bodyPr/>
        <a:lstStyle/>
        <a:p>
          <a:endParaRPr lang="en-US"/>
        </a:p>
      </dgm:t>
    </dgm:pt>
    <dgm:pt modelId="{3403D534-1EA0-473C-AA7F-9BC6A249145B}" type="sibTrans" cxnId="{33505E08-48F6-45D0-A4F0-43932DA1B351}">
      <dgm:prSet/>
      <dgm:spPr/>
      <dgm:t>
        <a:bodyPr/>
        <a:lstStyle/>
        <a:p>
          <a:endParaRPr lang="en-US"/>
        </a:p>
      </dgm:t>
    </dgm:pt>
    <dgm:pt modelId="{010844BA-F603-4A03-B2DE-AD0CC97302E1}">
      <dgm:prSet/>
      <dgm:spPr/>
      <dgm:t>
        <a:bodyPr/>
        <a:lstStyle/>
        <a:p>
          <a:r>
            <a:rPr lang="en-GB" b="1"/>
            <a:t>Examples of disasters caused by not testing</a:t>
          </a:r>
          <a:endParaRPr lang="en-US"/>
        </a:p>
      </dgm:t>
    </dgm:pt>
    <dgm:pt modelId="{6DC7D266-2709-4D2E-84B7-6637F14CC8F8}" type="parTrans" cxnId="{31BE937E-F6A2-4026-B567-AC7F23B94322}">
      <dgm:prSet/>
      <dgm:spPr/>
      <dgm:t>
        <a:bodyPr/>
        <a:lstStyle/>
        <a:p>
          <a:endParaRPr lang="en-US"/>
        </a:p>
      </dgm:t>
    </dgm:pt>
    <dgm:pt modelId="{AAA7DA4D-A1D0-4E1B-B4B1-71D1CBAED210}" type="sibTrans" cxnId="{31BE937E-F6A2-4026-B567-AC7F23B94322}">
      <dgm:prSet/>
      <dgm:spPr/>
      <dgm:t>
        <a:bodyPr/>
        <a:lstStyle/>
        <a:p>
          <a:endParaRPr lang="en-US"/>
        </a:p>
      </dgm:t>
    </dgm:pt>
    <dgm:pt modelId="{326BAD35-10CE-4D97-89D9-7E0FBCC2651A}">
      <dgm:prSet/>
      <dgm:spPr/>
      <dgm:t>
        <a:bodyPr/>
        <a:lstStyle/>
        <a:p>
          <a:r>
            <a:rPr lang="en-GB">
              <a:hlinkClick xmlns:r="http://schemas.openxmlformats.org/officeDocument/2006/relationships" r:id="rId1"/>
            </a:rPr>
            <a:t>https://dzone.com/articles/the-biggest-software-failures-in-recent-years</a:t>
          </a:r>
          <a:endParaRPr lang="en-US"/>
        </a:p>
      </dgm:t>
    </dgm:pt>
    <dgm:pt modelId="{3BBBDE78-62B2-490F-95B3-F30A4ACEB6A0}" type="parTrans" cxnId="{44094880-E7D6-4F6A-A3FD-AEA834BA78F8}">
      <dgm:prSet/>
      <dgm:spPr/>
      <dgm:t>
        <a:bodyPr/>
        <a:lstStyle/>
        <a:p>
          <a:endParaRPr lang="en-US"/>
        </a:p>
      </dgm:t>
    </dgm:pt>
    <dgm:pt modelId="{1C76C4D0-914F-4B22-A32D-F2B990988088}" type="sibTrans" cxnId="{44094880-E7D6-4F6A-A3FD-AEA834BA78F8}">
      <dgm:prSet/>
      <dgm:spPr/>
      <dgm:t>
        <a:bodyPr/>
        <a:lstStyle/>
        <a:p>
          <a:endParaRPr lang="en-US"/>
        </a:p>
      </dgm:t>
    </dgm:pt>
    <dgm:pt modelId="{53DD8D0C-2630-483F-80E2-D0F05DB6B9A1}" type="pres">
      <dgm:prSet presAssocID="{10704C9D-E018-4AA4-A056-6ACBB2ED555B}" presName="linear" presStyleCnt="0">
        <dgm:presLayoutVars>
          <dgm:dir/>
          <dgm:animLvl val="lvl"/>
          <dgm:resizeHandles val="exact"/>
        </dgm:presLayoutVars>
      </dgm:prSet>
      <dgm:spPr/>
    </dgm:pt>
    <dgm:pt modelId="{29829401-8644-4E22-8B7A-CA7755ABB87F}" type="pres">
      <dgm:prSet presAssocID="{CEB5AB09-7019-4870-A5CB-D5655A814F06}" presName="parentLin" presStyleCnt="0"/>
      <dgm:spPr/>
    </dgm:pt>
    <dgm:pt modelId="{A69C8007-BD56-4A45-BF6B-023A81A39B8D}" type="pres">
      <dgm:prSet presAssocID="{CEB5AB09-7019-4870-A5CB-D5655A814F06}" presName="parentLeftMargin" presStyleLbl="node1" presStyleIdx="0" presStyleCnt="2"/>
      <dgm:spPr/>
    </dgm:pt>
    <dgm:pt modelId="{8D4B42F5-FFC1-4349-A92C-33DE0140760D}" type="pres">
      <dgm:prSet presAssocID="{CEB5AB09-7019-4870-A5CB-D5655A814F06}" presName="parentText" presStyleLbl="node1" presStyleIdx="0" presStyleCnt="2">
        <dgm:presLayoutVars>
          <dgm:chMax val="0"/>
          <dgm:bulletEnabled val="1"/>
        </dgm:presLayoutVars>
      </dgm:prSet>
      <dgm:spPr/>
    </dgm:pt>
    <dgm:pt modelId="{549DD350-BE07-4B3E-8BA8-F3717EE6F4A8}" type="pres">
      <dgm:prSet presAssocID="{CEB5AB09-7019-4870-A5CB-D5655A814F06}" presName="negativeSpace" presStyleCnt="0"/>
      <dgm:spPr/>
    </dgm:pt>
    <dgm:pt modelId="{FE2FEADB-9585-4752-A50E-57F2626AD792}" type="pres">
      <dgm:prSet presAssocID="{CEB5AB09-7019-4870-A5CB-D5655A814F06}" presName="childText" presStyleLbl="conFgAcc1" presStyleIdx="0" presStyleCnt="2">
        <dgm:presLayoutVars>
          <dgm:bulletEnabled val="1"/>
        </dgm:presLayoutVars>
      </dgm:prSet>
      <dgm:spPr/>
    </dgm:pt>
    <dgm:pt modelId="{B3021B64-BC0F-46DE-9D7D-4AC6409E6517}" type="pres">
      <dgm:prSet presAssocID="{083E7D5A-952F-4300-83F5-6C3562285155}" presName="spaceBetweenRectangles" presStyleCnt="0"/>
      <dgm:spPr/>
    </dgm:pt>
    <dgm:pt modelId="{A38F3547-1414-42A1-88D5-D67856EF4071}" type="pres">
      <dgm:prSet presAssocID="{010844BA-F603-4A03-B2DE-AD0CC97302E1}" presName="parentLin" presStyleCnt="0"/>
      <dgm:spPr/>
    </dgm:pt>
    <dgm:pt modelId="{5F465D41-AC08-47CB-B52C-64CC4AD8CAFD}" type="pres">
      <dgm:prSet presAssocID="{010844BA-F603-4A03-B2DE-AD0CC97302E1}" presName="parentLeftMargin" presStyleLbl="node1" presStyleIdx="0" presStyleCnt="2"/>
      <dgm:spPr/>
    </dgm:pt>
    <dgm:pt modelId="{0E2D87AB-1AF5-45C7-BD3B-75C11A985840}" type="pres">
      <dgm:prSet presAssocID="{010844BA-F603-4A03-B2DE-AD0CC97302E1}" presName="parentText" presStyleLbl="node1" presStyleIdx="1" presStyleCnt="2">
        <dgm:presLayoutVars>
          <dgm:chMax val="0"/>
          <dgm:bulletEnabled val="1"/>
        </dgm:presLayoutVars>
      </dgm:prSet>
      <dgm:spPr/>
    </dgm:pt>
    <dgm:pt modelId="{AD410A0A-FC9B-43DE-8685-B1EAD737F9F4}" type="pres">
      <dgm:prSet presAssocID="{010844BA-F603-4A03-B2DE-AD0CC97302E1}" presName="negativeSpace" presStyleCnt="0"/>
      <dgm:spPr/>
    </dgm:pt>
    <dgm:pt modelId="{C1AA5308-012A-4E1F-94C1-E918CCB1FC93}" type="pres">
      <dgm:prSet presAssocID="{010844BA-F603-4A03-B2DE-AD0CC97302E1}" presName="childText" presStyleLbl="conFgAcc1" presStyleIdx="1" presStyleCnt="2">
        <dgm:presLayoutVars>
          <dgm:bulletEnabled val="1"/>
        </dgm:presLayoutVars>
      </dgm:prSet>
      <dgm:spPr/>
    </dgm:pt>
  </dgm:ptLst>
  <dgm:cxnLst>
    <dgm:cxn modelId="{33505E08-48F6-45D0-A4F0-43932DA1B351}" srcId="{CEB5AB09-7019-4870-A5CB-D5655A814F06}" destId="{49B7D147-9191-4DDD-94AF-F7E134DD0144}" srcOrd="3" destOrd="0" parTransId="{CB64D43E-634E-4399-8BED-65C01E6CDCC2}" sibTransId="{3403D534-1EA0-473C-AA7F-9BC6A249145B}"/>
    <dgm:cxn modelId="{F8469F18-88F9-4D56-8AE3-8DD7CBD3AD6E}" srcId="{CEB5AB09-7019-4870-A5CB-D5655A814F06}" destId="{2D3880DD-E0A2-4172-83C2-F6B7381F25F0}" srcOrd="2" destOrd="0" parTransId="{89937DD1-FFAF-479A-868C-A99AD6A31255}" sibTransId="{99F07FCA-AEF3-412A-870A-6245D69DB9C9}"/>
    <dgm:cxn modelId="{F722A044-316F-41B3-8F5F-E9447232CC8A}" type="presOf" srcId="{52C9B99C-68BD-4105-BCD0-BC1FE5F11AC8}" destId="{FE2FEADB-9585-4752-A50E-57F2626AD792}" srcOrd="0" destOrd="0" presId="urn:microsoft.com/office/officeart/2005/8/layout/list1"/>
    <dgm:cxn modelId="{FA4D6465-D502-4701-AF67-C382DF6B3846}" type="presOf" srcId="{4053B9C1-27EB-4A54-BDEE-55D883209460}" destId="{FE2FEADB-9585-4752-A50E-57F2626AD792}" srcOrd="0" destOrd="1" presId="urn:microsoft.com/office/officeart/2005/8/layout/list1"/>
    <dgm:cxn modelId="{3002416F-151A-4FFD-88AA-FBE2F0B3D552}" type="presOf" srcId="{010844BA-F603-4A03-B2DE-AD0CC97302E1}" destId="{0E2D87AB-1AF5-45C7-BD3B-75C11A985840}" srcOrd="1" destOrd="0" presId="urn:microsoft.com/office/officeart/2005/8/layout/list1"/>
    <dgm:cxn modelId="{7412D64F-4CB9-439F-A19C-13F4794DFB97}" type="presOf" srcId="{2D3880DD-E0A2-4172-83C2-F6B7381F25F0}" destId="{FE2FEADB-9585-4752-A50E-57F2626AD792}" srcOrd="0" destOrd="2" presId="urn:microsoft.com/office/officeart/2005/8/layout/list1"/>
    <dgm:cxn modelId="{31BE937E-F6A2-4026-B567-AC7F23B94322}" srcId="{10704C9D-E018-4AA4-A056-6ACBB2ED555B}" destId="{010844BA-F603-4A03-B2DE-AD0CC97302E1}" srcOrd="1" destOrd="0" parTransId="{6DC7D266-2709-4D2E-84B7-6637F14CC8F8}" sibTransId="{AAA7DA4D-A1D0-4E1B-B4B1-71D1CBAED210}"/>
    <dgm:cxn modelId="{44094880-E7D6-4F6A-A3FD-AEA834BA78F8}" srcId="{010844BA-F603-4A03-B2DE-AD0CC97302E1}" destId="{326BAD35-10CE-4D97-89D9-7E0FBCC2651A}" srcOrd="0" destOrd="0" parTransId="{3BBBDE78-62B2-490F-95B3-F30A4ACEB6A0}" sibTransId="{1C76C4D0-914F-4B22-A32D-F2B990988088}"/>
    <dgm:cxn modelId="{13B8449A-DDAD-4BC8-A89D-34BE6ED25784}" type="presOf" srcId="{CEB5AB09-7019-4870-A5CB-D5655A814F06}" destId="{A69C8007-BD56-4A45-BF6B-023A81A39B8D}" srcOrd="0" destOrd="0" presId="urn:microsoft.com/office/officeart/2005/8/layout/list1"/>
    <dgm:cxn modelId="{CAAEF79C-1329-4EEB-BEC3-4E44D4D354CD}" type="presOf" srcId="{49B7D147-9191-4DDD-94AF-F7E134DD0144}" destId="{FE2FEADB-9585-4752-A50E-57F2626AD792}" srcOrd="0" destOrd="3" presId="urn:microsoft.com/office/officeart/2005/8/layout/list1"/>
    <dgm:cxn modelId="{15F585A2-ECDE-49C2-B769-C90F44500F28}" srcId="{CEB5AB09-7019-4870-A5CB-D5655A814F06}" destId="{4053B9C1-27EB-4A54-BDEE-55D883209460}" srcOrd="1" destOrd="0" parTransId="{7C333CF0-1E74-43D6-B6F2-E986B7A4865E}" sibTransId="{FEBE7F3C-07F3-41B0-9A3F-65607E0287F8}"/>
    <dgm:cxn modelId="{2D9FDDA7-3104-4C75-8139-D41B8C79FC90}" srcId="{10704C9D-E018-4AA4-A056-6ACBB2ED555B}" destId="{CEB5AB09-7019-4870-A5CB-D5655A814F06}" srcOrd="0" destOrd="0" parTransId="{9598169F-BB53-41B5-9084-D992D8614E35}" sibTransId="{083E7D5A-952F-4300-83F5-6C3562285155}"/>
    <dgm:cxn modelId="{546DF6BD-AC80-4288-9DAA-2A7BB387F837}" srcId="{CEB5AB09-7019-4870-A5CB-D5655A814F06}" destId="{52C9B99C-68BD-4105-BCD0-BC1FE5F11AC8}" srcOrd="0" destOrd="0" parTransId="{1B4B7CC4-BD85-48D9-88BE-1567F81D1A75}" sibTransId="{260B542D-358E-4C7F-A759-0C22E95AD3D7}"/>
    <dgm:cxn modelId="{C6C62CEE-76F8-4861-AEA1-788DACE6D7E8}" type="presOf" srcId="{326BAD35-10CE-4D97-89D9-7E0FBCC2651A}" destId="{C1AA5308-012A-4E1F-94C1-E918CCB1FC93}" srcOrd="0" destOrd="0" presId="urn:microsoft.com/office/officeart/2005/8/layout/list1"/>
    <dgm:cxn modelId="{75A433F8-3231-42FA-BB2D-E0EFFECE300B}" type="presOf" srcId="{10704C9D-E018-4AA4-A056-6ACBB2ED555B}" destId="{53DD8D0C-2630-483F-80E2-D0F05DB6B9A1}" srcOrd="0" destOrd="0" presId="urn:microsoft.com/office/officeart/2005/8/layout/list1"/>
    <dgm:cxn modelId="{59CEECF9-1AE5-4015-8062-C82951E22871}" type="presOf" srcId="{CEB5AB09-7019-4870-A5CB-D5655A814F06}" destId="{8D4B42F5-FFC1-4349-A92C-33DE0140760D}" srcOrd="1" destOrd="0" presId="urn:microsoft.com/office/officeart/2005/8/layout/list1"/>
    <dgm:cxn modelId="{F1BC4DFA-D81F-4A8C-B509-BFAD59A64CAD}" type="presOf" srcId="{010844BA-F603-4A03-B2DE-AD0CC97302E1}" destId="{5F465D41-AC08-47CB-B52C-64CC4AD8CAFD}" srcOrd="0" destOrd="0" presId="urn:microsoft.com/office/officeart/2005/8/layout/list1"/>
    <dgm:cxn modelId="{C41119DC-C047-4E16-A995-2AC8EAA85D63}" type="presParOf" srcId="{53DD8D0C-2630-483F-80E2-D0F05DB6B9A1}" destId="{29829401-8644-4E22-8B7A-CA7755ABB87F}" srcOrd="0" destOrd="0" presId="urn:microsoft.com/office/officeart/2005/8/layout/list1"/>
    <dgm:cxn modelId="{5B81FB2D-01F3-44BF-BBCA-8FDFC4186E89}" type="presParOf" srcId="{29829401-8644-4E22-8B7A-CA7755ABB87F}" destId="{A69C8007-BD56-4A45-BF6B-023A81A39B8D}" srcOrd="0" destOrd="0" presId="urn:microsoft.com/office/officeart/2005/8/layout/list1"/>
    <dgm:cxn modelId="{DF9B4321-2A86-4B5F-A24B-72C9A44694F5}" type="presParOf" srcId="{29829401-8644-4E22-8B7A-CA7755ABB87F}" destId="{8D4B42F5-FFC1-4349-A92C-33DE0140760D}" srcOrd="1" destOrd="0" presId="urn:microsoft.com/office/officeart/2005/8/layout/list1"/>
    <dgm:cxn modelId="{20478DAD-0358-46F8-9734-1159EBE10F5D}" type="presParOf" srcId="{53DD8D0C-2630-483F-80E2-D0F05DB6B9A1}" destId="{549DD350-BE07-4B3E-8BA8-F3717EE6F4A8}" srcOrd="1" destOrd="0" presId="urn:microsoft.com/office/officeart/2005/8/layout/list1"/>
    <dgm:cxn modelId="{B54A944A-395D-418C-90A5-B7E091A75EE0}" type="presParOf" srcId="{53DD8D0C-2630-483F-80E2-D0F05DB6B9A1}" destId="{FE2FEADB-9585-4752-A50E-57F2626AD792}" srcOrd="2" destOrd="0" presId="urn:microsoft.com/office/officeart/2005/8/layout/list1"/>
    <dgm:cxn modelId="{89E5AA59-3633-4926-9C5D-68D896B86BBC}" type="presParOf" srcId="{53DD8D0C-2630-483F-80E2-D0F05DB6B9A1}" destId="{B3021B64-BC0F-46DE-9D7D-4AC6409E6517}" srcOrd="3" destOrd="0" presId="urn:microsoft.com/office/officeart/2005/8/layout/list1"/>
    <dgm:cxn modelId="{59D90D8A-0F64-4F5A-9391-406529DFD8C0}" type="presParOf" srcId="{53DD8D0C-2630-483F-80E2-D0F05DB6B9A1}" destId="{A38F3547-1414-42A1-88D5-D67856EF4071}" srcOrd="4" destOrd="0" presId="urn:microsoft.com/office/officeart/2005/8/layout/list1"/>
    <dgm:cxn modelId="{66447B4C-D191-4930-B2FB-FB6FE35E493D}" type="presParOf" srcId="{A38F3547-1414-42A1-88D5-D67856EF4071}" destId="{5F465D41-AC08-47CB-B52C-64CC4AD8CAFD}" srcOrd="0" destOrd="0" presId="urn:microsoft.com/office/officeart/2005/8/layout/list1"/>
    <dgm:cxn modelId="{E7DDAAC2-70EA-4A83-9C14-F122C92998C5}" type="presParOf" srcId="{A38F3547-1414-42A1-88D5-D67856EF4071}" destId="{0E2D87AB-1AF5-45C7-BD3B-75C11A985840}" srcOrd="1" destOrd="0" presId="urn:microsoft.com/office/officeart/2005/8/layout/list1"/>
    <dgm:cxn modelId="{B35D78EC-3E96-4BF0-BD51-CF2CE13E0430}" type="presParOf" srcId="{53DD8D0C-2630-483F-80E2-D0F05DB6B9A1}" destId="{AD410A0A-FC9B-43DE-8685-B1EAD737F9F4}" srcOrd="5" destOrd="0" presId="urn:microsoft.com/office/officeart/2005/8/layout/list1"/>
    <dgm:cxn modelId="{1D4F1E42-922D-41BE-85D8-C8F1997BAF18}" type="presParOf" srcId="{53DD8D0C-2630-483F-80E2-D0F05DB6B9A1}" destId="{C1AA5308-012A-4E1F-94C1-E918CCB1FC93}"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B41E204-1978-4C77-AFE3-3E64BF48FCD5}" type="doc">
      <dgm:prSet loTypeId="urn:microsoft.com/office/officeart/2018/2/layout/IconVerticalSolidList" loCatId="icon" qsTypeId="urn:microsoft.com/office/officeart/2005/8/quickstyle/simple1" qsCatId="simple" csTypeId="urn:microsoft.com/office/officeart/2005/8/colors/accent3_1" csCatId="accent3" phldr="1"/>
      <dgm:spPr/>
      <dgm:t>
        <a:bodyPr/>
        <a:lstStyle/>
        <a:p>
          <a:endParaRPr lang="en-US"/>
        </a:p>
      </dgm:t>
    </dgm:pt>
    <dgm:pt modelId="{CAE3A954-CB4A-4198-8C40-19A618BD41AB}">
      <dgm:prSet/>
      <dgm:spPr/>
      <dgm:t>
        <a:bodyPr/>
        <a:lstStyle/>
        <a:p>
          <a:pPr>
            <a:lnSpc>
              <a:spcPct val="100000"/>
            </a:lnSpc>
          </a:pPr>
          <a:r>
            <a:rPr lang="en-GB" b="1" dirty="0"/>
            <a:t>Tests can be categorised as these general types: </a:t>
          </a:r>
          <a:endParaRPr lang="en-US" dirty="0"/>
        </a:p>
      </dgm:t>
    </dgm:pt>
    <dgm:pt modelId="{F6DF124D-4190-48D1-9558-BE49C20EFC88}" type="parTrans" cxnId="{46D33AB3-FFA1-4EC4-B606-73E3F20DE554}">
      <dgm:prSet/>
      <dgm:spPr/>
      <dgm:t>
        <a:bodyPr/>
        <a:lstStyle/>
        <a:p>
          <a:endParaRPr lang="en-US"/>
        </a:p>
      </dgm:t>
    </dgm:pt>
    <dgm:pt modelId="{6183692F-23F1-47A8-ABD2-8A3B0FF0D836}" type="sibTrans" cxnId="{46D33AB3-FFA1-4EC4-B606-73E3F20DE554}">
      <dgm:prSet/>
      <dgm:spPr/>
      <dgm:t>
        <a:bodyPr/>
        <a:lstStyle/>
        <a:p>
          <a:endParaRPr lang="en-US"/>
        </a:p>
      </dgm:t>
    </dgm:pt>
    <dgm:pt modelId="{7F7EDB09-BAC5-4654-A084-0AD75D85AFAD}">
      <dgm:prSet/>
      <dgm:spPr/>
      <dgm:t>
        <a:bodyPr/>
        <a:lstStyle/>
        <a:p>
          <a:pPr>
            <a:lnSpc>
              <a:spcPct val="100000"/>
            </a:lnSpc>
          </a:pPr>
          <a:r>
            <a:rPr lang="en-GB" b="0" dirty="0">
              <a:latin typeface="Montserrat"/>
            </a:rPr>
            <a:t>Manual or Automated</a:t>
          </a:r>
          <a:endParaRPr lang="en-US" b="0" dirty="0">
            <a:latin typeface="Montserrat"/>
          </a:endParaRPr>
        </a:p>
      </dgm:t>
    </dgm:pt>
    <dgm:pt modelId="{30CE3D3F-F6D8-4E94-9A0C-C3E817AD5FC1}" type="parTrans" cxnId="{AEEA842E-5781-4FE4-B0A5-6D18B2889C21}">
      <dgm:prSet/>
      <dgm:spPr/>
      <dgm:t>
        <a:bodyPr/>
        <a:lstStyle/>
        <a:p>
          <a:endParaRPr lang="en-US"/>
        </a:p>
      </dgm:t>
    </dgm:pt>
    <dgm:pt modelId="{DE4F209D-338F-4FA7-B73D-A816D272066D}" type="sibTrans" cxnId="{AEEA842E-5781-4FE4-B0A5-6D18B2889C21}">
      <dgm:prSet/>
      <dgm:spPr/>
      <dgm:t>
        <a:bodyPr/>
        <a:lstStyle/>
        <a:p>
          <a:endParaRPr lang="en-US"/>
        </a:p>
      </dgm:t>
    </dgm:pt>
    <dgm:pt modelId="{F050DB01-6B03-49D9-BBB1-7D0FDCFFB594}">
      <dgm:prSet/>
      <dgm:spPr/>
      <dgm:t>
        <a:bodyPr/>
        <a:lstStyle/>
        <a:p>
          <a:pPr>
            <a:lnSpc>
              <a:spcPct val="100000"/>
            </a:lnSpc>
          </a:pPr>
          <a:r>
            <a:rPr lang="en-GB" b="0" dirty="0">
              <a:latin typeface="Montserrat"/>
            </a:rPr>
            <a:t>Unit Testing </a:t>
          </a:r>
          <a:endParaRPr lang="en-US" b="0" dirty="0">
            <a:latin typeface="Montserrat"/>
          </a:endParaRPr>
        </a:p>
      </dgm:t>
    </dgm:pt>
    <dgm:pt modelId="{6357A0E1-5605-4785-A028-365DACA9B63D}" type="parTrans" cxnId="{F7FA0761-A763-4503-AD76-846216EA3D23}">
      <dgm:prSet/>
      <dgm:spPr/>
      <dgm:t>
        <a:bodyPr/>
        <a:lstStyle/>
        <a:p>
          <a:endParaRPr lang="en-US"/>
        </a:p>
      </dgm:t>
    </dgm:pt>
    <dgm:pt modelId="{1CED98BD-8E6E-491C-ABE0-714D62410D05}" type="sibTrans" cxnId="{F7FA0761-A763-4503-AD76-846216EA3D23}">
      <dgm:prSet/>
      <dgm:spPr/>
      <dgm:t>
        <a:bodyPr/>
        <a:lstStyle/>
        <a:p>
          <a:endParaRPr lang="en-US"/>
        </a:p>
      </dgm:t>
    </dgm:pt>
    <dgm:pt modelId="{E5F6FC28-BC32-427C-BDA3-756742B7B42D}">
      <dgm:prSet/>
      <dgm:spPr/>
      <dgm:t>
        <a:bodyPr/>
        <a:lstStyle/>
        <a:p>
          <a:pPr>
            <a:lnSpc>
              <a:spcPct val="100000"/>
            </a:lnSpc>
          </a:pPr>
          <a:r>
            <a:rPr lang="en-GB" b="0" dirty="0">
              <a:latin typeface="Montserrat"/>
            </a:rPr>
            <a:t>Integration Testing </a:t>
          </a:r>
          <a:endParaRPr lang="en-US" b="0" dirty="0">
            <a:latin typeface="Montserrat"/>
          </a:endParaRPr>
        </a:p>
      </dgm:t>
    </dgm:pt>
    <dgm:pt modelId="{D56A5495-67A1-4947-B6EF-E45CC894AD58}" type="parTrans" cxnId="{31C375C4-A294-4CD5-AB37-40EA47BA32DC}">
      <dgm:prSet/>
      <dgm:spPr/>
      <dgm:t>
        <a:bodyPr/>
        <a:lstStyle/>
        <a:p>
          <a:endParaRPr lang="en-US"/>
        </a:p>
      </dgm:t>
    </dgm:pt>
    <dgm:pt modelId="{56EBCADE-4145-4BAA-B13F-036B601FD1CE}" type="sibTrans" cxnId="{31C375C4-A294-4CD5-AB37-40EA47BA32DC}">
      <dgm:prSet/>
      <dgm:spPr/>
      <dgm:t>
        <a:bodyPr/>
        <a:lstStyle/>
        <a:p>
          <a:endParaRPr lang="en-US"/>
        </a:p>
      </dgm:t>
    </dgm:pt>
    <dgm:pt modelId="{443AB705-446D-4795-BF31-2FC00BD477FA}">
      <dgm:prSet/>
      <dgm:spPr/>
      <dgm:t>
        <a:bodyPr/>
        <a:lstStyle/>
        <a:p>
          <a:pPr>
            <a:lnSpc>
              <a:spcPct val="100000"/>
            </a:lnSpc>
          </a:pPr>
          <a:r>
            <a:rPr lang="en-GB" b="0" dirty="0">
              <a:latin typeface="Montserrat"/>
            </a:rPr>
            <a:t>System Testing </a:t>
          </a:r>
          <a:endParaRPr lang="en-US" b="0" dirty="0">
            <a:latin typeface="Montserrat"/>
          </a:endParaRPr>
        </a:p>
      </dgm:t>
    </dgm:pt>
    <dgm:pt modelId="{E9AE37AB-EA3D-4B28-8904-2748BD2B05C5}" type="parTrans" cxnId="{BE329E49-2F11-4A5F-82B3-7D084DAE57E4}">
      <dgm:prSet/>
      <dgm:spPr/>
      <dgm:t>
        <a:bodyPr/>
        <a:lstStyle/>
        <a:p>
          <a:endParaRPr lang="en-US"/>
        </a:p>
      </dgm:t>
    </dgm:pt>
    <dgm:pt modelId="{3D93B31C-A1F0-4CCC-91C6-B6A5B8A7086E}" type="sibTrans" cxnId="{BE329E49-2F11-4A5F-82B3-7D084DAE57E4}">
      <dgm:prSet/>
      <dgm:spPr/>
      <dgm:t>
        <a:bodyPr/>
        <a:lstStyle/>
        <a:p>
          <a:endParaRPr lang="en-US"/>
        </a:p>
      </dgm:t>
    </dgm:pt>
    <dgm:pt modelId="{F2A4622E-7CDA-42C0-9D43-45126A9C5F58}">
      <dgm:prSet/>
      <dgm:spPr/>
      <dgm:t>
        <a:bodyPr/>
        <a:lstStyle/>
        <a:p>
          <a:pPr>
            <a:lnSpc>
              <a:spcPct val="100000"/>
            </a:lnSpc>
          </a:pPr>
          <a:r>
            <a:rPr lang="en-GB" b="0" dirty="0">
              <a:latin typeface="Montserrat"/>
            </a:rPr>
            <a:t>Acceptance Testing </a:t>
          </a:r>
          <a:endParaRPr lang="en-US" b="0" dirty="0">
            <a:latin typeface="Montserrat"/>
          </a:endParaRPr>
        </a:p>
      </dgm:t>
    </dgm:pt>
    <dgm:pt modelId="{208B5CE3-7B12-4AA5-A7FA-4AE0F908ADF8}" type="parTrans" cxnId="{F3CD8146-91A4-47F2-A225-7C2FC0601DFB}">
      <dgm:prSet/>
      <dgm:spPr/>
      <dgm:t>
        <a:bodyPr/>
        <a:lstStyle/>
        <a:p>
          <a:endParaRPr lang="en-US"/>
        </a:p>
      </dgm:t>
    </dgm:pt>
    <dgm:pt modelId="{F4BEFF30-F741-4410-AB10-3131ED7A3BC7}" type="sibTrans" cxnId="{F3CD8146-91A4-47F2-A225-7C2FC0601DFB}">
      <dgm:prSet/>
      <dgm:spPr/>
      <dgm:t>
        <a:bodyPr/>
        <a:lstStyle/>
        <a:p>
          <a:endParaRPr lang="en-US"/>
        </a:p>
      </dgm:t>
    </dgm:pt>
    <dgm:pt modelId="{7139772A-C36A-4399-8A55-C90F92F5218A}">
      <dgm:prSet/>
      <dgm:spPr/>
      <dgm:t>
        <a:bodyPr/>
        <a:lstStyle/>
        <a:p>
          <a:pPr>
            <a:lnSpc>
              <a:spcPct val="100000"/>
            </a:lnSpc>
          </a:pPr>
          <a:r>
            <a:rPr lang="en-GB" b="0" dirty="0">
              <a:latin typeface="Montserrat"/>
            </a:rPr>
            <a:t>Document Testing using </a:t>
          </a:r>
          <a:r>
            <a:rPr lang="en-GB" b="1" dirty="0" err="1">
              <a:latin typeface="Montserrat"/>
            </a:rPr>
            <a:t>doctest</a:t>
          </a:r>
          <a:endParaRPr lang="en-US" b="1" dirty="0">
            <a:latin typeface="Montserrat"/>
          </a:endParaRPr>
        </a:p>
      </dgm:t>
    </dgm:pt>
    <dgm:pt modelId="{A1A7CECD-F61F-4C0F-8D5D-63C3F7B5D7D2}" type="parTrans" cxnId="{D2F1C24D-C26D-42A0-8447-CE72148135A9}">
      <dgm:prSet/>
      <dgm:spPr/>
      <dgm:t>
        <a:bodyPr/>
        <a:lstStyle/>
        <a:p>
          <a:endParaRPr lang="en-US"/>
        </a:p>
      </dgm:t>
    </dgm:pt>
    <dgm:pt modelId="{B4C9BD50-26AD-42BC-896E-552429CB1A80}" type="sibTrans" cxnId="{D2F1C24D-C26D-42A0-8447-CE72148135A9}">
      <dgm:prSet/>
      <dgm:spPr/>
      <dgm:t>
        <a:bodyPr/>
        <a:lstStyle/>
        <a:p>
          <a:endParaRPr lang="en-US"/>
        </a:p>
      </dgm:t>
    </dgm:pt>
    <dgm:pt modelId="{6D89B8AC-F75C-4DB5-88CF-7A0D0B0CBA94}">
      <dgm:prSet phldr="0"/>
      <dgm:spPr/>
      <dgm:t>
        <a:bodyPr/>
        <a:lstStyle/>
        <a:p>
          <a:pPr>
            <a:lnSpc>
              <a:spcPct val="100000"/>
            </a:lnSpc>
          </a:pPr>
          <a:r>
            <a:rPr lang="en-GB" b="0" dirty="0">
              <a:latin typeface="Montserrat"/>
            </a:rPr>
            <a:t>Test Framework using </a:t>
          </a:r>
          <a:r>
            <a:rPr lang="en-GB" b="1" dirty="0">
              <a:latin typeface="Montserrat"/>
            </a:rPr>
            <a:t>unittest</a:t>
          </a:r>
        </a:p>
      </dgm:t>
    </dgm:pt>
    <dgm:pt modelId="{21ECA9E8-8385-409E-83E2-B291A6D8524F}" type="parTrans" cxnId="{CE3ABB08-F429-4FC3-AA11-50ADF37B04FA}">
      <dgm:prSet/>
      <dgm:spPr/>
      <dgm:t>
        <a:bodyPr/>
        <a:lstStyle/>
        <a:p>
          <a:endParaRPr lang="en-US"/>
        </a:p>
      </dgm:t>
    </dgm:pt>
    <dgm:pt modelId="{0295542D-E64F-4489-9B3C-C388E595A873}" type="sibTrans" cxnId="{CE3ABB08-F429-4FC3-AA11-50ADF37B04FA}">
      <dgm:prSet/>
      <dgm:spPr/>
      <dgm:t>
        <a:bodyPr/>
        <a:lstStyle/>
        <a:p>
          <a:endParaRPr lang="en-US"/>
        </a:p>
      </dgm:t>
    </dgm:pt>
    <dgm:pt modelId="{5011B032-D385-488E-A627-EC5772D6AFDC}">
      <dgm:prSet/>
      <dgm:spPr/>
      <dgm:t>
        <a:bodyPr/>
        <a:lstStyle/>
        <a:p>
          <a:pPr>
            <a:lnSpc>
              <a:spcPct val="100000"/>
            </a:lnSpc>
          </a:pPr>
          <a:r>
            <a:rPr lang="en-GB" b="1" dirty="0">
              <a:latin typeface="Montserrat"/>
            </a:rPr>
            <a:t>Investigate Unit testing using several Python modules:</a:t>
          </a:r>
          <a:endParaRPr lang="en-US" dirty="0">
            <a:latin typeface="Montserrat"/>
          </a:endParaRPr>
        </a:p>
      </dgm:t>
    </dgm:pt>
    <dgm:pt modelId="{81BEFE2C-7DDA-47A7-AC6A-9C30B341991D}" type="parTrans" cxnId="{A2B0B878-229E-461B-B1DD-D5CC1DEC85FE}">
      <dgm:prSet/>
      <dgm:spPr/>
      <dgm:t>
        <a:bodyPr/>
        <a:lstStyle/>
        <a:p>
          <a:endParaRPr lang="en-US"/>
        </a:p>
      </dgm:t>
    </dgm:pt>
    <dgm:pt modelId="{20252392-166E-40ED-AFE2-0797CF3641FB}" type="sibTrans" cxnId="{A2B0B878-229E-461B-B1DD-D5CC1DEC85FE}">
      <dgm:prSet/>
      <dgm:spPr/>
      <dgm:t>
        <a:bodyPr/>
        <a:lstStyle/>
        <a:p>
          <a:endParaRPr lang="en-US"/>
        </a:p>
      </dgm:t>
    </dgm:pt>
    <dgm:pt modelId="{B3FE06AC-2D5E-41A9-8E7B-B0911781E645}">
      <dgm:prSet phldr="0"/>
      <dgm:spPr/>
      <dgm:t>
        <a:bodyPr/>
        <a:lstStyle/>
        <a:p>
          <a:pPr>
            <a:lnSpc>
              <a:spcPct val="100000"/>
            </a:lnSpc>
          </a:pPr>
          <a:r>
            <a:rPr lang="en-GB" b="0" dirty="0">
              <a:latin typeface="Montserrat"/>
            </a:rPr>
            <a:t>Test Framework using </a:t>
          </a:r>
          <a:r>
            <a:rPr lang="en-GB" b="1" dirty="0">
              <a:latin typeface="Montserrat"/>
            </a:rPr>
            <a:t>pytest</a:t>
          </a:r>
        </a:p>
      </dgm:t>
    </dgm:pt>
    <dgm:pt modelId="{AA273C1E-182E-44A5-AFA9-0C9AEE34037F}" type="parTrans" cxnId="{C53210F7-2B59-4792-BDCC-E3A762A3CB37}">
      <dgm:prSet/>
      <dgm:spPr/>
    </dgm:pt>
    <dgm:pt modelId="{ED782D8E-05D4-4AB4-9D72-C1D80241F561}" type="sibTrans" cxnId="{C53210F7-2B59-4792-BDCC-E3A762A3CB37}">
      <dgm:prSet/>
      <dgm:spPr/>
    </dgm:pt>
    <dgm:pt modelId="{9D49EA49-9663-40BD-AC5D-B36C7F570F1F}" type="pres">
      <dgm:prSet presAssocID="{9B41E204-1978-4C77-AFE3-3E64BF48FCD5}" presName="root" presStyleCnt="0">
        <dgm:presLayoutVars>
          <dgm:dir/>
          <dgm:resizeHandles val="exact"/>
        </dgm:presLayoutVars>
      </dgm:prSet>
      <dgm:spPr/>
    </dgm:pt>
    <dgm:pt modelId="{51B32B0D-7FD3-4A9B-9C6E-10A52E9A973E}" type="pres">
      <dgm:prSet presAssocID="{CAE3A954-CB4A-4198-8C40-19A618BD41AB}" presName="compNode" presStyleCnt="0"/>
      <dgm:spPr/>
    </dgm:pt>
    <dgm:pt modelId="{44924322-471F-4463-8359-139744C6E23F}" type="pres">
      <dgm:prSet presAssocID="{CAE3A954-CB4A-4198-8C40-19A618BD41AB}" presName="bgRect" presStyleLbl="bgShp" presStyleIdx="0" presStyleCnt="2"/>
      <dgm:spPr/>
    </dgm:pt>
    <dgm:pt modelId="{982C499C-DB38-4713-A278-7A4BEABB4CAA}" type="pres">
      <dgm:prSet presAssocID="{CAE3A954-CB4A-4198-8C40-19A618BD41A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Tick"/>
        </a:ext>
      </dgm:extLst>
    </dgm:pt>
    <dgm:pt modelId="{FE1E5C53-9B0A-4014-B108-DFBF7D1E34EF}" type="pres">
      <dgm:prSet presAssocID="{CAE3A954-CB4A-4198-8C40-19A618BD41AB}" presName="spaceRect" presStyleCnt="0"/>
      <dgm:spPr/>
    </dgm:pt>
    <dgm:pt modelId="{5C9CACA3-038C-4D2F-9D5F-2C22CD901FF8}" type="pres">
      <dgm:prSet presAssocID="{CAE3A954-CB4A-4198-8C40-19A618BD41AB}" presName="parTx" presStyleLbl="revTx" presStyleIdx="0" presStyleCnt="4">
        <dgm:presLayoutVars>
          <dgm:chMax val="0"/>
          <dgm:chPref val="0"/>
        </dgm:presLayoutVars>
      </dgm:prSet>
      <dgm:spPr/>
    </dgm:pt>
    <dgm:pt modelId="{C3C21AAF-C72A-423E-BC9A-E7F8388E9C09}" type="pres">
      <dgm:prSet presAssocID="{CAE3A954-CB4A-4198-8C40-19A618BD41AB}" presName="desTx" presStyleLbl="revTx" presStyleIdx="1" presStyleCnt="4">
        <dgm:presLayoutVars/>
      </dgm:prSet>
      <dgm:spPr/>
    </dgm:pt>
    <dgm:pt modelId="{5AA88A46-79EA-49BB-A1B5-4FD5C239524F}" type="pres">
      <dgm:prSet presAssocID="{6183692F-23F1-47A8-ABD2-8A3B0FF0D836}" presName="sibTrans" presStyleCnt="0"/>
      <dgm:spPr/>
    </dgm:pt>
    <dgm:pt modelId="{AC396DC7-5F7A-4D15-A6B4-63465C43BBE2}" type="pres">
      <dgm:prSet presAssocID="{5011B032-D385-488E-A627-EC5772D6AFDC}" presName="compNode" presStyleCnt="0"/>
      <dgm:spPr/>
    </dgm:pt>
    <dgm:pt modelId="{F8E2A723-24E7-49CC-B85D-86A00967AB71}" type="pres">
      <dgm:prSet presAssocID="{5011B032-D385-488E-A627-EC5772D6AFDC}" presName="bgRect" presStyleLbl="bgShp" presStyleIdx="1" presStyleCnt="2"/>
      <dgm:spPr/>
    </dgm:pt>
    <dgm:pt modelId="{BE246397-7338-40B2-8EF4-3653A2529C5C}" type="pres">
      <dgm:prSet presAssocID="{5011B032-D385-488E-A627-EC5772D6AFDC}"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Microscope"/>
        </a:ext>
      </dgm:extLst>
    </dgm:pt>
    <dgm:pt modelId="{6888F1E9-9662-4A4D-8FDA-BC3675125763}" type="pres">
      <dgm:prSet presAssocID="{5011B032-D385-488E-A627-EC5772D6AFDC}" presName="spaceRect" presStyleCnt="0"/>
      <dgm:spPr/>
    </dgm:pt>
    <dgm:pt modelId="{DC103503-D557-42BB-8E2F-C7A4925BCC3E}" type="pres">
      <dgm:prSet presAssocID="{5011B032-D385-488E-A627-EC5772D6AFDC}" presName="parTx" presStyleLbl="revTx" presStyleIdx="2" presStyleCnt="4">
        <dgm:presLayoutVars>
          <dgm:chMax val="0"/>
          <dgm:chPref val="0"/>
        </dgm:presLayoutVars>
      </dgm:prSet>
      <dgm:spPr/>
    </dgm:pt>
    <dgm:pt modelId="{DCD192A0-F5F4-4478-9A39-27469A7D53F0}" type="pres">
      <dgm:prSet presAssocID="{5011B032-D385-488E-A627-EC5772D6AFDC}" presName="desTx" presStyleLbl="revTx" presStyleIdx="3" presStyleCnt="4">
        <dgm:presLayoutVars/>
      </dgm:prSet>
      <dgm:spPr/>
    </dgm:pt>
  </dgm:ptLst>
  <dgm:cxnLst>
    <dgm:cxn modelId="{CE3ABB08-F429-4FC3-AA11-50ADF37B04FA}" srcId="{5011B032-D385-488E-A627-EC5772D6AFDC}" destId="{6D89B8AC-F75C-4DB5-88CF-7A0D0B0CBA94}" srcOrd="1" destOrd="0" parTransId="{21ECA9E8-8385-409E-83E2-B291A6D8524F}" sibTransId="{0295542D-E64F-4489-9B3C-C388E595A873}"/>
    <dgm:cxn modelId="{FAB34E0D-A760-42F3-A8CF-485E248EEA01}" type="presOf" srcId="{6D89B8AC-F75C-4DB5-88CF-7A0D0B0CBA94}" destId="{DCD192A0-F5F4-4478-9A39-27469A7D53F0}" srcOrd="0" destOrd="1" presId="urn:microsoft.com/office/officeart/2018/2/layout/IconVerticalSolidList"/>
    <dgm:cxn modelId="{61309728-8615-4D9A-8DA1-59DEEF7FBC02}" type="presOf" srcId="{7139772A-C36A-4399-8A55-C90F92F5218A}" destId="{DCD192A0-F5F4-4478-9A39-27469A7D53F0}" srcOrd="0" destOrd="0" presId="urn:microsoft.com/office/officeart/2018/2/layout/IconVerticalSolidList"/>
    <dgm:cxn modelId="{AEEA842E-5781-4FE4-B0A5-6D18B2889C21}" srcId="{CAE3A954-CB4A-4198-8C40-19A618BD41AB}" destId="{7F7EDB09-BAC5-4654-A084-0AD75D85AFAD}" srcOrd="0" destOrd="0" parTransId="{30CE3D3F-F6D8-4E94-9A0C-C3E817AD5FC1}" sibTransId="{DE4F209D-338F-4FA7-B73D-A816D272066D}"/>
    <dgm:cxn modelId="{1C79B540-4B35-4685-A110-8BA5E2CADD71}" type="presOf" srcId="{F050DB01-6B03-49D9-BBB1-7D0FDCFFB594}" destId="{C3C21AAF-C72A-423E-BC9A-E7F8388E9C09}" srcOrd="0" destOrd="1" presId="urn:microsoft.com/office/officeart/2018/2/layout/IconVerticalSolidList"/>
    <dgm:cxn modelId="{F7FA0761-A763-4503-AD76-846216EA3D23}" srcId="{CAE3A954-CB4A-4198-8C40-19A618BD41AB}" destId="{F050DB01-6B03-49D9-BBB1-7D0FDCFFB594}" srcOrd="1" destOrd="0" parTransId="{6357A0E1-5605-4785-A028-365DACA9B63D}" sibTransId="{1CED98BD-8E6E-491C-ABE0-714D62410D05}"/>
    <dgm:cxn modelId="{74665645-F71D-474B-AB4B-8433D976B9EE}" type="presOf" srcId="{9B41E204-1978-4C77-AFE3-3E64BF48FCD5}" destId="{9D49EA49-9663-40BD-AC5D-B36C7F570F1F}" srcOrd="0" destOrd="0" presId="urn:microsoft.com/office/officeart/2018/2/layout/IconVerticalSolidList"/>
    <dgm:cxn modelId="{AD55EE45-EE2F-42F3-BF6C-D7491CF659D3}" type="presOf" srcId="{B3FE06AC-2D5E-41A9-8E7B-B0911781E645}" destId="{DCD192A0-F5F4-4478-9A39-27469A7D53F0}" srcOrd="0" destOrd="2" presId="urn:microsoft.com/office/officeart/2018/2/layout/IconVerticalSolidList"/>
    <dgm:cxn modelId="{F3CD8146-91A4-47F2-A225-7C2FC0601DFB}" srcId="{CAE3A954-CB4A-4198-8C40-19A618BD41AB}" destId="{F2A4622E-7CDA-42C0-9D43-45126A9C5F58}" srcOrd="4" destOrd="0" parTransId="{208B5CE3-7B12-4AA5-A7FA-4AE0F908ADF8}" sibTransId="{F4BEFF30-F741-4410-AB10-3131ED7A3BC7}"/>
    <dgm:cxn modelId="{BE329E49-2F11-4A5F-82B3-7D084DAE57E4}" srcId="{CAE3A954-CB4A-4198-8C40-19A618BD41AB}" destId="{443AB705-446D-4795-BF31-2FC00BD477FA}" srcOrd="3" destOrd="0" parTransId="{E9AE37AB-EA3D-4B28-8904-2748BD2B05C5}" sibTransId="{3D93B31C-A1F0-4CCC-91C6-B6A5B8A7086E}"/>
    <dgm:cxn modelId="{D2F1C24D-C26D-42A0-8447-CE72148135A9}" srcId="{5011B032-D385-488E-A627-EC5772D6AFDC}" destId="{7139772A-C36A-4399-8A55-C90F92F5218A}" srcOrd="0" destOrd="0" parTransId="{A1A7CECD-F61F-4C0F-8D5D-63C3F7B5D7D2}" sibTransId="{B4C9BD50-26AD-42BC-896E-552429CB1A80}"/>
    <dgm:cxn modelId="{3377A852-F4ED-4084-A1EC-20CFC47A6DC5}" type="presOf" srcId="{CAE3A954-CB4A-4198-8C40-19A618BD41AB}" destId="{5C9CACA3-038C-4D2F-9D5F-2C22CD901FF8}" srcOrd="0" destOrd="0" presId="urn:microsoft.com/office/officeart/2018/2/layout/IconVerticalSolidList"/>
    <dgm:cxn modelId="{A2B0B878-229E-461B-B1DD-D5CC1DEC85FE}" srcId="{9B41E204-1978-4C77-AFE3-3E64BF48FCD5}" destId="{5011B032-D385-488E-A627-EC5772D6AFDC}" srcOrd="1" destOrd="0" parTransId="{81BEFE2C-7DDA-47A7-AC6A-9C30B341991D}" sibTransId="{20252392-166E-40ED-AFE2-0797CF3641FB}"/>
    <dgm:cxn modelId="{43EB0E7D-E680-49DF-9F47-A52A1D1C62D7}" type="presOf" srcId="{443AB705-446D-4795-BF31-2FC00BD477FA}" destId="{C3C21AAF-C72A-423E-BC9A-E7F8388E9C09}" srcOrd="0" destOrd="3" presId="urn:microsoft.com/office/officeart/2018/2/layout/IconVerticalSolidList"/>
    <dgm:cxn modelId="{F18CB07E-320C-4A57-AF73-36C5CA65C96E}" type="presOf" srcId="{7F7EDB09-BAC5-4654-A084-0AD75D85AFAD}" destId="{C3C21AAF-C72A-423E-BC9A-E7F8388E9C09}" srcOrd="0" destOrd="0" presId="urn:microsoft.com/office/officeart/2018/2/layout/IconVerticalSolidList"/>
    <dgm:cxn modelId="{6EE64D81-7A00-42AB-BFF3-B74FE5E20C30}" type="presOf" srcId="{E5F6FC28-BC32-427C-BDA3-756742B7B42D}" destId="{C3C21AAF-C72A-423E-BC9A-E7F8388E9C09}" srcOrd="0" destOrd="2" presId="urn:microsoft.com/office/officeart/2018/2/layout/IconVerticalSolidList"/>
    <dgm:cxn modelId="{1A568C93-1C7A-42AC-90D9-9F5BBEE3EC5D}" type="presOf" srcId="{5011B032-D385-488E-A627-EC5772D6AFDC}" destId="{DC103503-D557-42BB-8E2F-C7A4925BCC3E}" srcOrd="0" destOrd="0" presId="urn:microsoft.com/office/officeart/2018/2/layout/IconVerticalSolidList"/>
    <dgm:cxn modelId="{46D33AB3-FFA1-4EC4-B606-73E3F20DE554}" srcId="{9B41E204-1978-4C77-AFE3-3E64BF48FCD5}" destId="{CAE3A954-CB4A-4198-8C40-19A618BD41AB}" srcOrd="0" destOrd="0" parTransId="{F6DF124D-4190-48D1-9558-BE49C20EFC88}" sibTransId="{6183692F-23F1-47A8-ABD2-8A3B0FF0D836}"/>
    <dgm:cxn modelId="{0800EEBC-B58D-40AD-BEA7-1DE8D0780B60}" type="presOf" srcId="{F2A4622E-7CDA-42C0-9D43-45126A9C5F58}" destId="{C3C21AAF-C72A-423E-BC9A-E7F8388E9C09}" srcOrd="0" destOrd="4" presId="urn:microsoft.com/office/officeart/2018/2/layout/IconVerticalSolidList"/>
    <dgm:cxn modelId="{31C375C4-A294-4CD5-AB37-40EA47BA32DC}" srcId="{CAE3A954-CB4A-4198-8C40-19A618BD41AB}" destId="{E5F6FC28-BC32-427C-BDA3-756742B7B42D}" srcOrd="2" destOrd="0" parTransId="{D56A5495-67A1-4947-B6EF-E45CC894AD58}" sibTransId="{56EBCADE-4145-4BAA-B13F-036B601FD1CE}"/>
    <dgm:cxn modelId="{C53210F7-2B59-4792-BDCC-E3A762A3CB37}" srcId="{5011B032-D385-488E-A627-EC5772D6AFDC}" destId="{B3FE06AC-2D5E-41A9-8E7B-B0911781E645}" srcOrd="2" destOrd="0" parTransId="{AA273C1E-182E-44A5-AFA9-0C9AEE34037F}" sibTransId="{ED782D8E-05D4-4AB4-9D72-C1D80241F561}"/>
    <dgm:cxn modelId="{01722813-40FC-4F5F-92F1-C42321B99121}" type="presParOf" srcId="{9D49EA49-9663-40BD-AC5D-B36C7F570F1F}" destId="{51B32B0D-7FD3-4A9B-9C6E-10A52E9A973E}" srcOrd="0" destOrd="0" presId="urn:microsoft.com/office/officeart/2018/2/layout/IconVerticalSolidList"/>
    <dgm:cxn modelId="{AD7911A9-C66C-43A8-8167-308042ADEC6B}" type="presParOf" srcId="{51B32B0D-7FD3-4A9B-9C6E-10A52E9A973E}" destId="{44924322-471F-4463-8359-139744C6E23F}" srcOrd="0" destOrd="0" presId="urn:microsoft.com/office/officeart/2018/2/layout/IconVerticalSolidList"/>
    <dgm:cxn modelId="{7A75DA9E-F1EF-4911-BB42-816703D1701D}" type="presParOf" srcId="{51B32B0D-7FD3-4A9B-9C6E-10A52E9A973E}" destId="{982C499C-DB38-4713-A278-7A4BEABB4CAA}" srcOrd="1" destOrd="0" presId="urn:microsoft.com/office/officeart/2018/2/layout/IconVerticalSolidList"/>
    <dgm:cxn modelId="{F89C7D33-CCA8-42AA-A698-F8F4547E4F90}" type="presParOf" srcId="{51B32B0D-7FD3-4A9B-9C6E-10A52E9A973E}" destId="{FE1E5C53-9B0A-4014-B108-DFBF7D1E34EF}" srcOrd="2" destOrd="0" presId="urn:microsoft.com/office/officeart/2018/2/layout/IconVerticalSolidList"/>
    <dgm:cxn modelId="{72D36089-90A9-497F-B0E6-C9D2D57305C0}" type="presParOf" srcId="{51B32B0D-7FD3-4A9B-9C6E-10A52E9A973E}" destId="{5C9CACA3-038C-4D2F-9D5F-2C22CD901FF8}" srcOrd="3" destOrd="0" presId="urn:microsoft.com/office/officeart/2018/2/layout/IconVerticalSolidList"/>
    <dgm:cxn modelId="{88A4058C-648F-40C7-BD3B-E1BB6F33189C}" type="presParOf" srcId="{51B32B0D-7FD3-4A9B-9C6E-10A52E9A973E}" destId="{C3C21AAF-C72A-423E-BC9A-E7F8388E9C09}" srcOrd="4" destOrd="0" presId="urn:microsoft.com/office/officeart/2018/2/layout/IconVerticalSolidList"/>
    <dgm:cxn modelId="{2F2AAB0D-C302-4816-83C7-7975732A975A}" type="presParOf" srcId="{9D49EA49-9663-40BD-AC5D-B36C7F570F1F}" destId="{5AA88A46-79EA-49BB-A1B5-4FD5C239524F}" srcOrd="1" destOrd="0" presId="urn:microsoft.com/office/officeart/2018/2/layout/IconVerticalSolidList"/>
    <dgm:cxn modelId="{82E570B0-A70F-4908-9E26-3C141757120A}" type="presParOf" srcId="{9D49EA49-9663-40BD-AC5D-B36C7F570F1F}" destId="{AC396DC7-5F7A-4D15-A6B4-63465C43BBE2}" srcOrd="2" destOrd="0" presId="urn:microsoft.com/office/officeart/2018/2/layout/IconVerticalSolidList"/>
    <dgm:cxn modelId="{00358B5A-AC8A-4583-A79B-4E5BDBC879AA}" type="presParOf" srcId="{AC396DC7-5F7A-4D15-A6B4-63465C43BBE2}" destId="{F8E2A723-24E7-49CC-B85D-86A00967AB71}" srcOrd="0" destOrd="0" presId="urn:microsoft.com/office/officeart/2018/2/layout/IconVerticalSolidList"/>
    <dgm:cxn modelId="{4598665F-D364-46A4-99C2-3F082F19102E}" type="presParOf" srcId="{AC396DC7-5F7A-4D15-A6B4-63465C43BBE2}" destId="{BE246397-7338-40B2-8EF4-3653A2529C5C}" srcOrd="1" destOrd="0" presId="urn:microsoft.com/office/officeart/2018/2/layout/IconVerticalSolidList"/>
    <dgm:cxn modelId="{44C1395E-7101-46A3-9400-DDCA66C5EAF4}" type="presParOf" srcId="{AC396DC7-5F7A-4D15-A6B4-63465C43BBE2}" destId="{6888F1E9-9662-4A4D-8FDA-BC3675125763}" srcOrd="2" destOrd="0" presId="urn:microsoft.com/office/officeart/2018/2/layout/IconVerticalSolidList"/>
    <dgm:cxn modelId="{67F15BD2-A88A-4DFE-B8DE-61E4B7534CAA}" type="presParOf" srcId="{AC396DC7-5F7A-4D15-A6B4-63465C43BBE2}" destId="{DC103503-D557-42BB-8E2F-C7A4925BCC3E}" srcOrd="3" destOrd="0" presId="urn:microsoft.com/office/officeart/2018/2/layout/IconVerticalSolidList"/>
    <dgm:cxn modelId="{9801944B-E0D8-4907-B4D4-D9C36F309962}" type="presParOf" srcId="{AC396DC7-5F7A-4D15-A6B4-63465C43BBE2}" destId="{DCD192A0-F5F4-4478-9A39-27469A7D53F0}" srcOrd="4"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2FEADB-9585-4752-A50E-57F2626AD792}">
      <dsp:nvSpPr>
        <dsp:cNvPr id="0" name=""/>
        <dsp:cNvSpPr/>
      </dsp:nvSpPr>
      <dsp:spPr>
        <a:xfrm>
          <a:off x="0" y="713002"/>
          <a:ext cx="11516239" cy="2101050"/>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93788" tIns="479044" rIns="893788" bIns="163576" numCol="1" spcCol="1270" anchor="t" anchorCtr="0">
          <a:noAutofit/>
        </a:bodyPr>
        <a:lstStyle/>
        <a:p>
          <a:pPr marL="228600" lvl="1" indent="-228600" algn="l" defTabSz="1022350">
            <a:lnSpc>
              <a:spcPct val="90000"/>
            </a:lnSpc>
            <a:spcBef>
              <a:spcPct val="0"/>
            </a:spcBef>
            <a:spcAft>
              <a:spcPct val="15000"/>
            </a:spcAft>
            <a:buChar char="•"/>
          </a:pPr>
          <a:r>
            <a:rPr lang="en-GB" sz="2300" kern="1200"/>
            <a:t>Bugs are expensive to fix in production  </a:t>
          </a:r>
          <a:endParaRPr lang="en-US" sz="2300" kern="1200"/>
        </a:p>
        <a:p>
          <a:pPr marL="228600" lvl="1" indent="-228600" algn="l" defTabSz="1022350">
            <a:lnSpc>
              <a:spcPct val="90000"/>
            </a:lnSpc>
            <a:spcBef>
              <a:spcPct val="0"/>
            </a:spcBef>
            <a:spcAft>
              <a:spcPct val="15000"/>
            </a:spcAft>
            <a:buChar char="•"/>
          </a:pPr>
          <a:r>
            <a:rPr lang="en-GB" sz="2300" kern="1200"/>
            <a:t>Lives could be affected (Airline, Transport…)</a:t>
          </a:r>
          <a:endParaRPr lang="en-US" sz="2300" kern="1200"/>
        </a:p>
        <a:p>
          <a:pPr marL="228600" lvl="1" indent="-228600" algn="l" defTabSz="1022350">
            <a:lnSpc>
              <a:spcPct val="90000"/>
            </a:lnSpc>
            <a:spcBef>
              <a:spcPct val="0"/>
            </a:spcBef>
            <a:spcAft>
              <a:spcPct val="15000"/>
            </a:spcAft>
            <a:buChar char="•"/>
          </a:pPr>
          <a:r>
            <a:rPr lang="en-GB" sz="2300" kern="1200"/>
            <a:t>Reputation could be affected.  </a:t>
          </a:r>
          <a:endParaRPr lang="en-US" sz="2300" kern="1200"/>
        </a:p>
        <a:p>
          <a:pPr marL="228600" lvl="1" indent="-228600" algn="l" defTabSz="1022350">
            <a:lnSpc>
              <a:spcPct val="90000"/>
            </a:lnSpc>
            <a:spcBef>
              <a:spcPct val="0"/>
            </a:spcBef>
            <a:spcAft>
              <a:spcPct val="15000"/>
            </a:spcAft>
            <a:buChar char="•"/>
          </a:pPr>
          <a:r>
            <a:rPr lang="en-GB" sz="2300" kern="1200"/>
            <a:t>Performance and security are critical.</a:t>
          </a:r>
          <a:endParaRPr lang="en-US" sz="2300" kern="1200"/>
        </a:p>
      </dsp:txBody>
      <dsp:txXfrm>
        <a:off x="0" y="713002"/>
        <a:ext cx="11516239" cy="2101050"/>
      </dsp:txXfrm>
    </dsp:sp>
    <dsp:sp modelId="{8D4B42F5-FFC1-4349-A92C-33DE0140760D}">
      <dsp:nvSpPr>
        <dsp:cNvPr id="0" name=""/>
        <dsp:cNvSpPr/>
      </dsp:nvSpPr>
      <dsp:spPr>
        <a:xfrm>
          <a:off x="575811" y="373522"/>
          <a:ext cx="8061367" cy="67896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700" tIns="0" rIns="304700" bIns="0" numCol="1" spcCol="1270" anchor="ctr" anchorCtr="0">
          <a:noAutofit/>
        </a:bodyPr>
        <a:lstStyle/>
        <a:p>
          <a:pPr marL="0" lvl="0" indent="0" algn="l" defTabSz="1022350">
            <a:lnSpc>
              <a:spcPct val="90000"/>
            </a:lnSpc>
            <a:spcBef>
              <a:spcPct val="0"/>
            </a:spcBef>
            <a:spcAft>
              <a:spcPct val="35000"/>
            </a:spcAft>
            <a:buNone/>
          </a:pPr>
          <a:r>
            <a:rPr lang="en-GB" sz="2300" b="1" kern="1200"/>
            <a:t>Testing helps to solve problems early because </a:t>
          </a:r>
          <a:endParaRPr lang="en-US" sz="2300" kern="1200"/>
        </a:p>
      </dsp:txBody>
      <dsp:txXfrm>
        <a:off x="608955" y="406666"/>
        <a:ext cx="7995079" cy="612672"/>
      </dsp:txXfrm>
    </dsp:sp>
    <dsp:sp modelId="{C1AA5308-012A-4E1F-94C1-E918CCB1FC93}">
      <dsp:nvSpPr>
        <dsp:cNvPr id="0" name=""/>
        <dsp:cNvSpPr/>
      </dsp:nvSpPr>
      <dsp:spPr>
        <a:xfrm>
          <a:off x="0" y="3277732"/>
          <a:ext cx="11516239" cy="1304100"/>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93788" tIns="479044" rIns="893788" bIns="163576" numCol="1" spcCol="1270" anchor="t" anchorCtr="0">
          <a:noAutofit/>
        </a:bodyPr>
        <a:lstStyle/>
        <a:p>
          <a:pPr marL="228600" lvl="1" indent="-228600" algn="l" defTabSz="1022350">
            <a:lnSpc>
              <a:spcPct val="90000"/>
            </a:lnSpc>
            <a:spcBef>
              <a:spcPct val="0"/>
            </a:spcBef>
            <a:spcAft>
              <a:spcPct val="15000"/>
            </a:spcAft>
            <a:buChar char="•"/>
          </a:pPr>
          <a:r>
            <a:rPr lang="en-GB" sz="2300" kern="1200">
              <a:hlinkClick xmlns:r="http://schemas.openxmlformats.org/officeDocument/2006/relationships" r:id="rId1"/>
            </a:rPr>
            <a:t>https://dzone.com/articles/the-biggest-software-failures-in-recent-years</a:t>
          </a:r>
          <a:endParaRPr lang="en-US" sz="2300" kern="1200"/>
        </a:p>
      </dsp:txBody>
      <dsp:txXfrm>
        <a:off x="0" y="3277732"/>
        <a:ext cx="11516239" cy="1304100"/>
      </dsp:txXfrm>
    </dsp:sp>
    <dsp:sp modelId="{0E2D87AB-1AF5-45C7-BD3B-75C11A985840}">
      <dsp:nvSpPr>
        <dsp:cNvPr id="0" name=""/>
        <dsp:cNvSpPr/>
      </dsp:nvSpPr>
      <dsp:spPr>
        <a:xfrm>
          <a:off x="575811" y="2938252"/>
          <a:ext cx="8061367" cy="67896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700" tIns="0" rIns="304700" bIns="0" numCol="1" spcCol="1270" anchor="ctr" anchorCtr="0">
          <a:noAutofit/>
        </a:bodyPr>
        <a:lstStyle/>
        <a:p>
          <a:pPr marL="0" lvl="0" indent="0" algn="l" defTabSz="1022350">
            <a:lnSpc>
              <a:spcPct val="90000"/>
            </a:lnSpc>
            <a:spcBef>
              <a:spcPct val="0"/>
            </a:spcBef>
            <a:spcAft>
              <a:spcPct val="35000"/>
            </a:spcAft>
            <a:buNone/>
          </a:pPr>
          <a:r>
            <a:rPr lang="en-GB" sz="2300" b="1" kern="1200"/>
            <a:t>Examples of disasters caused by not testing</a:t>
          </a:r>
          <a:endParaRPr lang="en-US" sz="2300" kern="1200"/>
        </a:p>
      </dsp:txBody>
      <dsp:txXfrm>
        <a:off x="608955" y="2971396"/>
        <a:ext cx="7995079" cy="6126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924322-471F-4463-8359-139744C6E23F}">
      <dsp:nvSpPr>
        <dsp:cNvPr id="0" name=""/>
        <dsp:cNvSpPr/>
      </dsp:nvSpPr>
      <dsp:spPr>
        <a:xfrm>
          <a:off x="0" y="1086846"/>
          <a:ext cx="11516239" cy="2006486"/>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82C499C-DB38-4713-A278-7A4BEABB4CAA}">
      <dsp:nvSpPr>
        <dsp:cNvPr id="0" name=""/>
        <dsp:cNvSpPr/>
      </dsp:nvSpPr>
      <dsp:spPr>
        <a:xfrm>
          <a:off x="606962" y="1538306"/>
          <a:ext cx="1103567" cy="110356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C9CACA3-038C-4D2F-9D5F-2C22CD901FF8}">
      <dsp:nvSpPr>
        <dsp:cNvPr id="0" name=""/>
        <dsp:cNvSpPr/>
      </dsp:nvSpPr>
      <dsp:spPr>
        <a:xfrm>
          <a:off x="2317492" y="1086846"/>
          <a:ext cx="5182307" cy="2006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2353" tIns="212353" rIns="212353" bIns="212353" numCol="1" spcCol="1270" anchor="ctr" anchorCtr="0">
          <a:noAutofit/>
        </a:bodyPr>
        <a:lstStyle/>
        <a:p>
          <a:pPr marL="0" lvl="0" indent="0" algn="l" defTabSz="1111250">
            <a:lnSpc>
              <a:spcPct val="100000"/>
            </a:lnSpc>
            <a:spcBef>
              <a:spcPct val="0"/>
            </a:spcBef>
            <a:spcAft>
              <a:spcPct val="35000"/>
            </a:spcAft>
            <a:buNone/>
          </a:pPr>
          <a:r>
            <a:rPr lang="en-GB" sz="2500" b="1" kern="1200" dirty="0"/>
            <a:t>Tests can be categorised as these general types: </a:t>
          </a:r>
          <a:endParaRPr lang="en-US" sz="2500" kern="1200" dirty="0"/>
        </a:p>
      </dsp:txBody>
      <dsp:txXfrm>
        <a:off x="2317492" y="1086846"/>
        <a:ext cx="5182307" cy="2006486"/>
      </dsp:txXfrm>
    </dsp:sp>
    <dsp:sp modelId="{C3C21AAF-C72A-423E-BC9A-E7F8388E9C09}">
      <dsp:nvSpPr>
        <dsp:cNvPr id="0" name=""/>
        <dsp:cNvSpPr/>
      </dsp:nvSpPr>
      <dsp:spPr>
        <a:xfrm>
          <a:off x="7499799" y="1086846"/>
          <a:ext cx="4016439" cy="2006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2353" tIns="212353" rIns="212353" bIns="212353" numCol="1" spcCol="1270" anchor="ctr" anchorCtr="0">
          <a:noAutofit/>
        </a:bodyPr>
        <a:lstStyle/>
        <a:p>
          <a:pPr marL="0" lvl="0" indent="0" algn="l" defTabSz="666750">
            <a:lnSpc>
              <a:spcPct val="100000"/>
            </a:lnSpc>
            <a:spcBef>
              <a:spcPct val="0"/>
            </a:spcBef>
            <a:spcAft>
              <a:spcPct val="35000"/>
            </a:spcAft>
            <a:buNone/>
          </a:pPr>
          <a:r>
            <a:rPr lang="en-GB" sz="1500" b="0" kern="1200" dirty="0">
              <a:latin typeface="Montserrat"/>
            </a:rPr>
            <a:t>Manual or Automated</a:t>
          </a:r>
          <a:endParaRPr lang="en-US" sz="1500" b="0" kern="1200" dirty="0">
            <a:latin typeface="Montserrat"/>
          </a:endParaRPr>
        </a:p>
        <a:p>
          <a:pPr marL="0" lvl="0" indent="0" algn="l" defTabSz="666750">
            <a:lnSpc>
              <a:spcPct val="100000"/>
            </a:lnSpc>
            <a:spcBef>
              <a:spcPct val="0"/>
            </a:spcBef>
            <a:spcAft>
              <a:spcPct val="35000"/>
            </a:spcAft>
            <a:buNone/>
          </a:pPr>
          <a:r>
            <a:rPr lang="en-GB" sz="1500" b="0" kern="1200" dirty="0">
              <a:latin typeface="Montserrat"/>
            </a:rPr>
            <a:t>Unit Testing </a:t>
          </a:r>
          <a:endParaRPr lang="en-US" sz="1500" b="0" kern="1200" dirty="0">
            <a:latin typeface="Montserrat"/>
          </a:endParaRPr>
        </a:p>
        <a:p>
          <a:pPr marL="0" lvl="0" indent="0" algn="l" defTabSz="666750">
            <a:lnSpc>
              <a:spcPct val="100000"/>
            </a:lnSpc>
            <a:spcBef>
              <a:spcPct val="0"/>
            </a:spcBef>
            <a:spcAft>
              <a:spcPct val="35000"/>
            </a:spcAft>
            <a:buNone/>
          </a:pPr>
          <a:r>
            <a:rPr lang="en-GB" sz="1500" b="0" kern="1200" dirty="0">
              <a:latin typeface="Montserrat"/>
            </a:rPr>
            <a:t>Integration Testing </a:t>
          </a:r>
          <a:endParaRPr lang="en-US" sz="1500" b="0" kern="1200" dirty="0">
            <a:latin typeface="Montserrat"/>
          </a:endParaRPr>
        </a:p>
        <a:p>
          <a:pPr marL="0" lvl="0" indent="0" algn="l" defTabSz="666750">
            <a:lnSpc>
              <a:spcPct val="100000"/>
            </a:lnSpc>
            <a:spcBef>
              <a:spcPct val="0"/>
            </a:spcBef>
            <a:spcAft>
              <a:spcPct val="35000"/>
            </a:spcAft>
            <a:buNone/>
          </a:pPr>
          <a:r>
            <a:rPr lang="en-GB" sz="1500" b="0" kern="1200" dirty="0">
              <a:latin typeface="Montserrat"/>
            </a:rPr>
            <a:t>System Testing </a:t>
          </a:r>
          <a:endParaRPr lang="en-US" sz="1500" b="0" kern="1200" dirty="0">
            <a:latin typeface="Montserrat"/>
          </a:endParaRPr>
        </a:p>
        <a:p>
          <a:pPr marL="0" lvl="0" indent="0" algn="l" defTabSz="666750">
            <a:lnSpc>
              <a:spcPct val="100000"/>
            </a:lnSpc>
            <a:spcBef>
              <a:spcPct val="0"/>
            </a:spcBef>
            <a:spcAft>
              <a:spcPct val="35000"/>
            </a:spcAft>
            <a:buNone/>
          </a:pPr>
          <a:r>
            <a:rPr lang="en-GB" sz="1500" b="0" kern="1200" dirty="0">
              <a:latin typeface="Montserrat"/>
            </a:rPr>
            <a:t>Acceptance Testing </a:t>
          </a:r>
          <a:endParaRPr lang="en-US" sz="1500" b="0" kern="1200" dirty="0">
            <a:latin typeface="Montserrat"/>
          </a:endParaRPr>
        </a:p>
      </dsp:txBody>
      <dsp:txXfrm>
        <a:off x="7499799" y="1086846"/>
        <a:ext cx="4016439" cy="2006486"/>
      </dsp:txXfrm>
    </dsp:sp>
    <dsp:sp modelId="{F8E2A723-24E7-49CC-B85D-86A00967AB71}">
      <dsp:nvSpPr>
        <dsp:cNvPr id="0" name=""/>
        <dsp:cNvSpPr/>
      </dsp:nvSpPr>
      <dsp:spPr>
        <a:xfrm>
          <a:off x="0" y="3594955"/>
          <a:ext cx="11516239" cy="2006486"/>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E246397-7338-40B2-8EF4-3653A2529C5C}">
      <dsp:nvSpPr>
        <dsp:cNvPr id="0" name=""/>
        <dsp:cNvSpPr/>
      </dsp:nvSpPr>
      <dsp:spPr>
        <a:xfrm>
          <a:off x="606962" y="4046414"/>
          <a:ext cx="1103567" cy="110356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C103503-D557-42BB-8E2F-C7A4925BCC3E}">
      <dsp:nvSpPr>
        <dsp:cNvPr id="0" name=""/>
        <dsp:cNvSpPr/>
      </dsp:nvSpPr>
      <dsp:spPr>
        <a:xfrm>
          <a:off x="2317492" y="3594955"/>
          <a:ext cx="5182307" cy="2006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2353" tIns="212353" rIns="212353" bIns="212353" numCol="1" spcCol="1270" anchor="ctr" anchorCtr="0">
          <a:noAutofit/>
        </a:bodyPr>
        <a:lstStyle/>
        <a:p>
          <a:pPr marL="0" lvl="0" indent="0" algn="l" defTabSz="1111250">
            <a:lnSpc>
              <a:spcPct val="100000"/>
            </a:lnSpc>
            <a:spcBef>
              <a:spcPct val="0"/>
            </a:spcBef>
            <a:spcAft>
              <a:spcPct val="35000"/>
            </a:spcAft>
            <a:buNone/>
          </a:pPr>
          <a:r>
            <a:rPr lang="en-GB" sz="2500" b="1" kern="1200" dirty="0">
              <a:latin typeface="Montserrat"/>
            </a:rPr>
            <a:t>Investigate Unit testing using several Python modules:</a:t>
          </a:r>
          <a:endParaRPr lang="en-US" sz="2500" kern="1200" dirty="0">
            <a:latin typeface="Montserrat"/>
          </a:endParaRPr>
        </a:p>
      </dsp:txBody>
      <dsp:txXfrm>
        <a:off x="2317492" y="3594955"/>
        <a:ext cx="5182307" cy="2006486"/>
      </dsp:txXfrm>
    </dsp:sp>
    <dsp:sp modelId="{DCD192A0-F5F4-4478-9A39-27469A7D53F0}">
      <dsp:nvSpPr>
        <dsp:cNvPr id="0" name=""/>
        <dsp:cNvSpPr/>
      </dsp:nvSpPr>
      <dsp:spPr>
        <a:xfrm>
          <a:off x="7499799" y="3594955"/>
          <a:ext cx="4016439" cy="2006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2353" tIns="212353" rIns="212353" bIns="212353" numCol="1" spcCol="1270" anchor="ctr" anchorCtr="0">
          <a:noAutofit/>
        </a:bodyPr>
        <a:lstStyle/>
        <a:p>
          <a:pPr marL="0" lvl="0" indent="0" algn="l" defTabSz="666750">
            <a:lnSpc>
              <a:spcPct val="100000"/>
            </a:lnSpc>
            <a:spcBef>
              <a:spcPct val="0"/>
            </a:spcBef>
            <a:spcAft>
              <a:spcPct val="35000"/>
            </a:spcAft>
            <a:buNone/>
          </a:pPr>
          <a:r>
            <a:rPr lang="en-GB" sz="1500" b="0" kern="1200" dirty="0">
              <a:latin typeface="Montserrat"/>
            </a:rPr>
            <a:t>Document Testing using </a:t>
          </a:r>
          <a:r>
            <a:rPr lang="en-GB" sz="1500" b="1" kern="1200" dirty="0" err="1">
              <a:latin typeface="Montserrat"/>
            </a:rPr>
            <a:t>doctest</a:t>
          </a:r>
          <a:endParaRPr lang="en-US" sz="1500" b="1" kern="1200" dirty="0">
            <a:latin typeface="Montserrat"/>
          </a:endParaRPr>
        </a:p>
        <a:p>
          <a:pPr marL="0" lvl="0" indent="0" algn="l" defTabSz="666750">
            <a:lnSpc>
              <a:spcPct val="100000"/>
            </a:lnSpc>
            <a:spcBef>
              <a:spcPct val="0"/>
            </a:spcBef>
            <a:spcAft>
              <a:spcPct val="35000"/>
            </a:spcAft>
            <a:buNone/>
          </a:pPr>
          <a:r>
            <a:rPr lang="en-GB" sz="1500" b="0" kern="1200" dirty="0">
              <a:latin typeface="Montserrat"/>
            </a:rPr>
            <a:t>Test Framework using </a:t>
          </a:r>
          <a:r>
            <a:rPr lang="en-GB" sz="1500" b="1" kern="1200" dirty="0">
              <a:latin typeface="Montserrat"/>
            </a:rPr>
            <a:t>unittest</a:t>
          </a:r>
        </a:p>
        <a:p>
          <a:pPr marL="0" lvl="0" indent="0" algn="l" defTabSz="666750">
            <a:lnSpc>
              <a:spcPct val="100000"/>
            </a:lnSpc>
            <a:spcBef>
              <a:spcPct val="0"/>
            </a:spcBef>
            <a:spcAft>
              <a:spcPct val="35000"/>
            </a:spcAft>
            <a:buNone/>
          </a:pPr>
          <a:r>
            <a:rPr lang="en-GB" sz="1500" b="0" kern="1200" dirty="0">
              <a:latin typeface="Montserrat"/>
            </a:rPr>
            <a:t>Test Framework using </a:t>
          </a:r>
          <a:r>
            <a:rPr lang="en-GB" sz="1500" b="1" kern="1200" dirty="0">
              <a:latin typeface="Montserrat"/>
            </a:rPr>
            <a:t>pytest</a:t>
          </a:r>
        </a:p>
      </dsp:txBody>
      <dsp:txXfrm>
        <a:off x="7499799" y="3594955"/>
        <a:ext cx="4016439" cy="2006486"/>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2879725" cy="49053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sz="quarter" idx="1"/>
          </p:nvPr>
        </p:nvSpPr>
        <p:spPr>
          <a:xfrm>
            <a:off x="3763964" y="1"/>
            <a:ext cx="2879725" cy="490538"/>
          </a:xfrm>
          <a:prstGeom prst="rect">
            <a:avLst/>
          </a:prstGeom>
        </p:spPr>
        <p:txBody>
          <a:bodyPr vert="horz" lIns="91440" tIns="45720" rIns="91440" bIns="45720" rtlCol="0"/>
          <a:lstStyle>
            <a:lvl1pPr algn="r">
              <a:defRPr sz="1200"/>
            </a:lvl1pPr>
          </a:lstStyle>
          <a:p>
            <a:fld id="{86D088FE-3E68-47FE-8BA4-634CD34BABBC}" type="datetimeFigureOut">
              <a:rPr lang="en-GB" smtClean="0"/>
              <a:t>23/06/2023</a:t>
            </a:fld>
            <a:endParaRPr lang="en-GB" dirty="0"/>
          </a:p>
        </p:txBody>
      </p:sp>
      <p:sp>
        <p:nvSpPr>
          <p:cNvPr id="4" name="Footer Placeholder 3"/>
          <p:cNvSpPr>
            <a:spLocks noGrp="1"/>
          </p:cNvSpPr>
          <p:nvPr>
            <p:ph type="ftr" sz="quarter" idx="2"/>
          </p:nvPr>
        </p:nvSpPr>
        <p:spPr>
          <a:xfrm>
            <a:off x="1" y="9285289"/>
            <a:ext cx="2879725" cy="490536"/>
          </a:xfrm>
          <a:prstGeom prst="rect">
            <a:avLst/>
          </a:prstGeom>
        </p:spPr>
        <p:txBody>
          <a:bodyPr vert="horz" lIns="91440" tIns="45720" rIns="91440" bIns="45720" rtlCol="0" anchor="b"/>
          <a:lstStyle>
            <a:lvl1pPr algn="l">
              <a:defRPr sz="1200"/>
            </a:lvl1pPr>
          </a:lstStyle>
          <a:p>
            <a:endParaRPr lang="en-GB" dirty="0"/>
          </a:p>
        </p:txBody>
      </p:sp>
      <p:sp>
        <p:nvSpPr>
          <p:cNvPr id="5" name="Slide Number Placeholder 4"/>
          <p:cNvSpPr>
            <a:spLocks noGrp="1"/>
          </p:cNvSpPr>
          <p:nvPr>
            <p:ph type="sldNum" sz="quarter" idx="3"/>
          </p:nvPr>
        </p:nvSpPr>
        <p:spPr>
          <a:xfrm>
            <a:off x="3763964" y="9285289"/>
            <a:ext cx="2879725" cy="490536"/>
          </a:xfrm>
          <a:prstGeom prst="rect">
            <a:avLst/>
          </a:prstGeom>
        </p:spPr>
        <p:txBody>
          <a:bodyPr vert="horz" lIns="91440" tIns="45720" rIns="91440" bIns="45720" rtlCol="0" anchor="b"/>
          <a:lstStyle>
            <a:lvl1pPr algn="r">
              <a:defRPr sz="1200"/>
            </a:lvl1pPr>
          </a:lstStyle>
          <a:p>
            <a:fld id="{29B31C5D-0DE0-4486-9782-41885BE58160}" type="slidenum">
              <a:rPr lang="en-GB" smtClean="0"/>
              <a:t>‹#›</a:t>
            </a:fld>
            <a:endParaRPr lang="en-GB" dirty="0"/>
          </a:p>
        </p:txBody>
      </p:sp>
    </p:spTree>
    <p:extLst>
      <p:ext uri="{BB962C8B-B14F-4D97-AF65-F5344CB8AC3E}">
        <p14:creationId xmlns:p14="http://schemas.microsoft.com/office/powerpoint/2010/main" val="2993082546"/>
      </p:ext>
    </p:extLst>
  </p:cSld>
  <p:clrMap bg1="lt1" tx1="dk1" bg2="lt2" tx2="dk2" accent1="accent1" accent2="accent2" accent3="accent3" accent4="accent4" accent5="accent5" accent6="accent6" hlink="hlink" folHlink="folHlink"/>
</p:handoutMaster>
</file>

<file path=ppt/media/image1.png>
</file>

<file path=ppt/media/image11.png>
</file>

<file path=ppt/media/image12.png>
</file>

<file path=ppt/media/image13.svg>
</file>

<file path=ppt/media/image14.png>
</file>

<file path=ppt/media/image15.svg>
</file>

<file path=ppt/media/image16.png>
</file>

<file path=ppt/media/image17.svg>
</file>

<file path=ppt/media/image2.jpeg>
</file>

<file path=ppt/media/image3.png>
</file>

<file path=ppt/media/image4.sv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2879619" cy="490489"/>
          </a:xfrm>
          <a:prstGeom prst="rect">
            <a:avLst/>
          </a:prstGeom>
        </p:spPr>
        <p:txBody>
          <a:bodyPr vert="horz" lIns="91440" tIns="45720" rIns="91440" bIns="45720" rtlCol="0"/>
          <a:lstStyle>
            <a:lvl1pPr algn="l">
              <a:defRPr sz="1200">
                <a:latin typeface="Montserrat" panose="00000500000000000000" pitchFamily="2" charset="0"/>
              </a:defRPr>
            </a:lvl1pPr>
          </a:lstStyle>
          <a:p>
            <a:endParaRPr lang="en-GB" dirty="0"/>
          </a:p>
        </p:txBody>
      </p:sp>
      <p:sp>
        <p:nvSpPr>
          <p:cNvPr id="3" name="Date Placeholder 2"/>
          <p:cNvSpPr>
            <a:spLocks noGrp="1"/>
          </p:cNvSpPr>
          <p:nvPr>
            <p:ph type="dt" idx="1"/>
          </p:nvPr>
        </p:nvSpPr>
        <p:spPr>
          <a:xfrm>
            <a:off x="3764119" y="0"/>
            <a:ext cx="2879619" cy="490489"/>
          </a:xfrm>
          <a:prstGeom prst="rect">
            <a:avLst/>
          </a:prstGeom>
        </p:spPr>
        <p:txBody>
          <a:bodyPr vert="horz" lIns="91440" tIns="45720" rIns="91440" bIns="45720" rtlCol="0"/>
          <a:lstStyle>
            <a:lvl1pPr algn="r">
              <a:defRPr sz="1200">
                <a:latin typeface="Montserrat" panose="00000500000000000000" pitchFamily="2" charset="0"/>
              </a:defRPr>
            </a:lvl1pPr>
          </a:lstStyle>
          <a:p>
            <a:fld id="{1D6B66C6-1E92-0F4E-A300-9D4ED1F0C23F}" type="datetimeFigureOut">
              <a:rPr lang="en-GB" smtClean="0"/>
              <a:pPr/>
              <a:t>23/06/2023</a:t>
            </a:fld>
            <a:endParaRPr lang="en-GB" dirty="0"/>
          </a:p>
        </p:txBody>
      </p:sp>
      <p:sp>
        <p:nvSpPr>
          <p:cNvPr id="4" name="Slide Image Placeholder 3"/>
          <p:cNvSpPr>
            <a:spLocks noGrp="1" noRot="1" noChangeAspect="1"/>
          </p:cNvSpPr>
          <p:nvPr>
            <p:ph type="sldImg" idx="2"/>
          </p:nvPr>
        </p:nvSpPr>
        <p:spPr>
          <a:xfrm>
            <a:off x="388938" y="1220788"/>
            <a:ext cx="5867400" cy="3300412"/>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64528" y="4704617"/>
            <a:ext cx="5316220" cy="3849231"/>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Footer Placeholder 5"/>
          <p:cNvSpPr>
            <a:spLocks noGrp="1"/>
          </p:cNvSpPr>
          <p:nvPr>
            <p:ph type="ftr" sz="quarter" idx="4"/>
          </p:nvPr>
        </p:nvSpPr>
        <p:spPr>
          <a:xfrm>
            <a:off x="1" y="9285339"/>
            <a:ext cx="2879619" cy="490488"/>
          </a:xfrm>
          <a:prstGeom prst="rect">
            <a:avLst/>
          </a:prstGeom>
        </p:spPr>
        <p:txBody>
          <a:bodyPr vert="horz" lIns="91440" tIns="45720" rIns="91440" bIns="45720" rtlCol="0" anchor="b"/>
          <a:lstStyle>
            <a:lvl1pPr algn="l">
              <a:defRPr sz="1200">
                <a:latin typeface="Montserrat" panose="00000500000000000000" pitchFamily="2" charset="0"/>
              </a:defRPr>
            </a:lvl1pPr>
          </a:lstStyle>
          <a:p>
            <a:endParaRPr lang="en-GB" dirty="0"/>
          </a:p>
        </p:txBody>
      </p:sp>
      <p:sp>
        <p:nvSpPr>
          <p:cNvPr id="7" name="Slide Number Placeholder 6"/>
          <p:cNvSpPr>
            <a:spLocks noGrp="1"/>
          </p:cNvSpPr>
          <p:nvPr>
            <p:ph type="sldNum" sz="quarter" idx="5"/>
          </p:nvPr>
        </p:nvSpPr>
        <p:spPr>
          <a:xfrm>
            <a:off x="3764119" y="9285339"/>
            <a:ext cx="2879619" cy="490488"/>
          </a:xfrm>
          <a:prstGeom prst="rect">
            <a:avLst/>
          </a:prstGeom>
        </p:spPr>
        <p:txBody>
          <a:bodyPr vert="horz" lIns="91440" tIns="45720" rIns="91440" bIns="45720" rtlCol="0" anchor="b"/>
          <a:lstStyle>
            <a:lvl1pPr algn="r">
              <a:defRPr sz="1200">
                <a:latin typeface="Montserrat" panose="00000500000000000000" pitchFamily="2" charset="0"/>
              </a:defRPr>
            </a:lvl1pPr>
          </a:lstStyle>
          <a:p>
            <a:fld id="{548901C6-1DA1-FB44-ABEE-06A0FEB7738E}" type="slidenum">
              <a:rPr lang="en-GB" smtClean="0"/>
              <a:pPr/>
              <a:t>‹#›</a:t>
            </a:fld>
            <a:endParaRPr lang="en-GB" dirty="0"/>
          </a:p>
        </p:txBody>
      </p:sp>
    </p:spTree>
    <p:extLst>
      <p:ext uri="{BB962C8B-B14F-4D97-AF65-F5344CB8AC3E}">
        <p14:creationId xmlns:p14="http://schemas.microsoft.com/office/powerpoint/2010/main" val="1227674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ontserrat" panose="00000500000000000000" pitchFamily="2" charset="0"/>
        <a:ea typeface="+mn-ea"/>
        <a:cs typeface="+mn-cs"/>
      </a:defRPr>
    </a:lvl1pPr>
    <a:lvl2pPr marL="457200" algn="l" defTabSz="914400" rtl="0" eaLnBrk="1" latinLnBrk="0" hangingPunct="1">
      <a:defRPr sz="1200" kern="1200">
        <a:solidFill>
          <a:schemeClr val="tx1"/>
        </a:solidFill>
        <a:latin typeface="Montserrat" panose="00000500000000000000" pitchFamily="2" charset="0"/>
        <a:ea typeface="+mn-ea"/>
        <a:cs typeface="+mn-cs"/>
      </a:defRPr>
    </a:lvl2pPr>
    <a:lvl3pPr marL="914400" algn="l" defTabSz="914400" rtl="0" eaLnBrk="1" latinLnBrk="0" hangingPunct="1">
      <a:defRPr sz="1200" kern="1200">
        <a:solidFill>
          <a:schemeClr val="tx1"/>
        </a:solidFill>
        <a:latin typeface="Montserrat" panose="00000500000000000000" pitchFamily="2" charset="0"/>
        <a:ea typeface="+mn-ea"/>
        <a:cs typeface="+mn-cs"/>
      </a:defRPr>
    </a:lvl3pPr>
    <a:lvl4pPr marL="1371600" algn="l" defTabSz="914400" rtl="0" eaLnBrk="1" latinLnBrk="0" hangingPunct="1">
      <a:defRPr sz="1200" kern="1200">
        <a:solidFill>
          <a:schemeClr val="tx1"/>
        </a:solidFill>
        <a:latin typeface="Montserrat" panose="00000500000000000000" pitchFamily="2" charset="0"/>
        <a:ea typeface="+mn-ea"/>
        <a:cs typeface="+mn-cs"/>
      </a:defRPr>
    </a:lvl4pPr>
    <a:lvl5pPr marL="1828800" algn="l" defTabSz="914400" rtl="0" eaLnBrk="1" latinLnBrk="0" hangingPunct="1">
      <a:defRPr sz="1200" kern="1200">
        <a:solidFill>
          <a:schemeClr val="tx1"/>
        </a:solidFill>
        <a:latin typeface="Montserrat" panose="00000500000000000000" pitchFamily="2"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48901C6-1DA1-FB44-ABEE-06A0FEB7738E}" type="slidenum">
              <a:rPr lang="en-GB" smtClean="0"/>
              <a:pPr/>
              <a:t>1</a:t>
            </a:fld>
            <a:endParaRPr lang="en-GB" dirty="0"/>
          </a:p>
        </p:txBody>
      </p:sp>
    </p:spTree>
    <p:extLst>
      <p:ext uri="{BB962C8B-B14F-4D97-AF65-F5344CB8AC3E}">
        <p14:creationId xmlns:p14="http://schemas.microsoft.com/office/powerpoint/2010/main" val="3521096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Comments are useful for describing code and in Python we use a # symbol for single line comments. Unfortunately, these comments are ignored by the interpreter, unavailable at runtime and can often become out of date!</a:t>
            </a:r>
          </a:p>
          <a:p>
            <a:endParaRPr lang="en-GB" dirty="0"/>
          </a:p>
          <a:p>
            <a:r>
              <a:rPr lang="en-GB" dirty="0"/>
              <a:t>Step forward, </a:t>
            </a:r>
            <a:r>
              <a:rPr lang="en-GB" b="1" dirty="0"/>
              <a:t>docstrings</a:t>
            </a:r>
            <a:r>
              <a:rPr lang="en-GB" dirty="0"/>
              <a:t> – these triple quoted (single or double) strings allow multi-line comments that remain within your code at runtime. They are displayed with the built-in help() function and modules such as MkDocs and Sphinx can be used to generate project documentation.</a:t>
            </a:r>
          </a:p>
          <a:p>
            <a:endParaRPr lang="en-GB" dirty="0"/>
          </a:p>
          <a:p>
            <a:r>
              <a:rPr lang="en-GB" dirty="0"/>
              <a:t>The special attribute __doc__ for packages, modules, classes and functions.</a:t>
            </a:r>
          </a:p>
          <a:p>
            <a:endParaRPr lang="en-GB" dirty="0"/>
          </a:p>
          <a:p>
            <a:r>
              <a:rPr lang="en-GB" dirty="0"/>
              <a:t>Docstrings can be added to packages, modules, classes, methods and functions and are described in the PEP 257 document.</a:t>
            </a:r>
          </a:p>
        </p:txBody>
      </p:sp>
      <p:sp>
        <p:nvSpPr>
          <p:cNvPr id="4" name="Slide Number Placeholder 3"/>
          <p:cNvSpPr>
            <a:spLocks noGrp="1"/>
          </p:cNvSpPr>
          <p:nvPr>
            <p:ph type="sldNum" sz="quarter" idx="5"/>
          </p:nvPr>
        </p:nvSpPr>
        <p:spPr/>
        <p:txBody>
          <a:bodyPr/>
          <a:lstStyle/>
          <a:p>
            <a:fld id="{548901C6-1DA1-FB44-ABEE-06A0FEB7738E}" type="slidenum">
              <a:rPr lang="en-GB" smtClean="0"/>
              <a:pPr/>
              <a:t>10</a:t>
            </a:fld>
            <a:endParaRPr lang="en-GB" dirty="0"/>
          </a:p>
        </p:txBody>
      </p:sp>
    </p:spTree>
    <p:extLst>
      <p:ext uri="{BB962C8B-B14F-4D97-AF65-F5344CB8AC3E}">
        <p14:creationId xmlns:p14="http://schemas.microsoft.com/office/powerpoint/2010/main" val="33057645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Use the built-in help() function to display the embedded docstrings. You can also display the docstring for a specific function/method by using the dot notation – help(demo_calc.add).</a:t>
            </a:r>
          </a:p>
          <a:p>
            <a:endParaRPr lang="en-GB" dirty="0"/>
          </a:p>
          <a:p>
            <a:r>
              <a:rPr lang="en-GB" dirty="0"/>
              <a:t>Alternatively, within a script, you can print out docstrings using the special __dot__ special attribute which can be combined with package, module, class, function or method names.</a:t>
            </a:r>
          </a:p>
          <a:p>
            <a:endParaRPr lang="en-GB" dirty="0"/>
          </a:p>
          <a:p>
            <a:r>
              <a:rPr lang="en-GB" dirty="0"/>
              <a:t>The </a:t>
            </a:r>
            <a:r>
              <a:rPr lang="en-GB" b="1" dirty="0"/>
              <a:t>pydoc</a:t>
            </a:r>
            <a:r>
              <a:rPr lang="en-GB" dirty="0"/>
              <a:t> module, from the Python standard library, can also be used on the command line to print out the docstrings in text or html using the –w option.</a:t>
            </a:r>
          </a:p>
        </p:txBody>
      </p:sp>
      <p:sp>
        <p:nvSpPr>
          <p:cNvPr id="4" name="Slide Number Placeholder 3"/>
          <p:cNvSpPr>
            <a:spLocks noGrp="1"/>
          </p:cNvSpPr>
          <p:nvPr>
            <p:ph type="sldNum" sz="quarter" idx="5"/>
          </p:nvPr>
        </p:nvSpPr>
        <p:spPr/>
        <p:txBody>
          <a:bodyPr/>
          <a:lstStyle/>
          <a:p>
            <a:fld id="{548901C6-1DA1-FB44-ABEE-06A0FEB7738E}" type="slidenum">
              <a:rPr lang="en-GB" smtClean="0"/>
              <a:pPr/>
              <a:t>11</a:t>
            </a:fld>
            <a:endParaRPr lang="en-GB" dirty="0"/>
          </a:p>
        </p:txBody>
      </p:sp>
    </p:spTree>
    <p:extLst>
      <p:ext uri="{BB962C8B-B14F-4D97-AF65-F5344CB8AC3E}">
        <p14:creationId xmlns:p14="http://schemas.microsoft.com/office/powerpoint/2010/main" val="32932892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You can also embed USAGE examples of each function in the docstrings. These examples are in the same format as the calls you would make at the REPL (&gt;&gt;&gt;) prompt and include input parameters and expected output. The function must be deterministic which means it should always return the same output for the same inputs.</a:t>
            </a:r>
          </a:p>
          <a:p>
            <a:endParaRPr lang="en-GB" dirty="0"/>
          </a:p>
          <a:p>
            <a:r>
              <a:rPr lang="en-GB" dirty="0"/>
              <a:t>This helps the user understand how to call the function and what is expected out for given parameters, and how to manually test the function is working and matches the documentation.</a:t>
            </a:r>
          </a:p>
          <a:p>
            <a:endParaRPr lang="en-GB" dirty="0"/>
          </a:p>
          <a:p>
            <a:r>
              <a:rPr lang="en-GB" dirty="0"/>
              <a:t>But there is another benefit of USAGE examples in docstrings..</a:t>
            </a:r>
          </a:p>
        </p:txBody>
      </p:sp>
      <p:sp>
        <p:nvSpPr>
          <p:cNvPr id="4" name="Slide Number Placeholder 3"/>
          <p:cNvSpPr>
            <a:spLocks noGrp="1"/>
          </p:cNvSpPr>
          <p:nvPr>
            <p:ph type="sldNum" sz="quarter" idx="5"/>
          </p:nvPr>
        </p:nvSpPr>
        <p:spPr/>
        <p:txBody>
          <a:bodyPr/>
          <a:lstStyle/>
          <a:p>
            <a:fld id="{548901C6-1DA1-FB44-ABEE-06A0FEB7738E}" type="slidenum">
              <a:rPr lang="en-GB" smtClean="0"/>
              <a:pPr/>
              <a:t>12</a:t>
            </a:fld>
            <a:endParaRPr lang="en-GB" dirty="0"/>
          </a:p>
        </p:txBody>
      </p:sp>
    </p:spTree>
    <p:extLst>
      <p:ext uri="{BB962C8B-B14F-4D97-AF65-F5344CB8AC3E}">
        <p14:creationId xmlns:p14="http://schemas.microsoft.com/office/powerpoint/2010/main" val="4297908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a:t>
            </a:r>
            <a:r>
              <a:rPr lang="en-GB" b="1" dirty="0"/>
              <a:t>doctest</a:t>
            </a:r>
            <a:r>
              <a:rPr lang="en-GB" dirty="0"/>
              <a:t> module provides a framework for simple and quick automation of acceptance tests for integration and system testing. These are important as integration testing are used to confirm that the different components of your application all work together. And system testing is used to confirm that you have ticked off the specifications for your project.</a:t>
            </a:r>
          </a:p>
          <a:p>
            <a:endParaRPr lang="en-GB" dirty="0"/>
          </a:p>
          <a:p>
            <a:r>
              <a:rPr lang="en-GB" dirty="0"/>
              <a:t>Docstrings and doctests can be embedded at the package level down to the class, function and method level. At the higher package level, they can be used for integration testing and at the lower function level they are suitable for unit testing – check the code and documentation as you code!</a:t>
            </a:r>
          </a:p>
          <a:p>
            <a:endParaRPr lang="en-GB" dirty="0"/>
          </a:p>
          <a:p>
            <a:r>
              <a:rPr lang="en-GB" dirty="0"/>
              <a:t>And the document tests can even be written before the code! How about that for a good idea!</a:t>
            </a:r>
          </a:p>
        </p:txBody>
      </p:sp>
      <p:sp>
        <p:nvSpPr>
          <p:cNvPr id="4" name="Slide Number Placeholder 3"/>
          <p:cNvSpPr>
            <a:spLocks noGrp="1"/>
          </p:cNvSpPr>
          <p:nvPr>
            <p:ph type="sldNum" sz="quarter" idx="5"/>
          </p:nvPr>
        </p:nvSpPr>
        <p:spPr/>
        <p:txBody>
          <a:bodyPr/>
          <a:lstStyle/>
          <a:p>
            <a:fld id="{548901C6-1DA1-FB44-ABEE-06A0FEB7738E}" type="slidenum">
              <a:rPr lang="en-GB" smtClean="0"/>
              <a:pPr/>
              <a:t>13</a:t>
            </a:fld>
            <a:endParaRPr lang="en-GB" dirty="0"/>
          </a:p>
        </p:txBody>
      </p:sp>
    </p:spTree>
    <p:extLst>
      <p:ext uri="{BB962C8B-B14F-4D97-AF65-F5344CB8AC3E}">
        <p14:creationId xmlns:p14="http://schemas.microsoft.com/office/powerpoint/2010/main" val="5365697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example, we apply two errors to the </a:t>
            </a:r>
            <a:r>
              <a:rPr lang="en-GB" dirty="0" err="1"/>
              <a:t>DocStrings</a:t>
            </a:r>
            <a:r>
              <a:rPr lang="en-GB" dirty="0"/>
              <a:t> and re-run the automated testing.</a:t>
            </a:r>
          </a:p>
          <a:p>
            <a:endParaRPr lang="en-GB" dirty="0"/>
          </a:p>
          <a:p>
            <a:r>
              <a:rPr lang="en-GB" dirty="0"/>
              <a:t>You will notice in the output that Expected and Actual values are highlighted and a summary of how many failures occurred. This can happen when code is changed and the </a:t>
            </a:r>
            <a:r>
              <a:rPr lang="en-GB" dirty="0" err="1"/>
              <a:t>DocStrings</a:t>
            </a:r>
            <a:r>
              <a:rPr lang="en-GB" dirty="0"/>
              <a:t> are not updated accordingly.</a:t>
            </a:r>
          </a:p>
        </p:txBody>
      </p:sp>
      <p:sp>
        <p:nvSpPr>
          <p:cNvPr id="4" name="Slide Number Placeholder 3"/>
          <p:cNvSpPr>
            <a:spLocks noGrp="1"/>
          </p:cNvSpPr>
          <p:nvPr>
            <p:ph type="sldNum" sz="quarter" idx="5"/>
          </p:nvPr>
        </p:nvSpPr>
        <p:spPr/>
        <p:txBody>
          <a:bodyPr/>
          <a:lstStyle/>
          <a:p>
            <a:fld id="{548901C6-1DA1-FB44-ABEE-06A0FEB7738E}" type="slidenum">
              <a:rPr lang="en-GB" smtClean="0"/>
              <a:pPr/>
              <a:t>14</a:t>
            </a:fld>
            <a:endParaRPr lang="en-GB" dirty="0"/>
          </a:p>
        </p:txBody>
      </p:sp>
    </p:spTree>
    <p:extLst>
      <p:ext uri="{BB962C8B-B14F-4D97-AF65-F5344CB8AC3E}">
        <p14:creationId xmlns:p14="http://schemas.microsoft.com/office/powerpoint/2010/main" val="2317945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Testing your documentation versus the code is one form of testing. But how do test that our application is working completely and do the individual features all work correctly. In this part, we will examine integration testing versus unit testing, and will discover how simple it is to perform unit testing using the Python library module </a:t>
            </a:r>
            <a:r>
              <a:rPr lang="en-GB" b="1" dirty="0"/>
              <a:t>unittest</a:t>
            </a:r>
            <a:r>
              <a:rPr lang="en-GB" dirty="0"/>
              <a:t>.</a:t>
            </a:r>
          </a:p>
        </p:txBody>
      </p:sp>
      <p:sp>
        <p:nvSpPr>
          <p:cNvPr id="4" name="Slide Number Placeholder 3"/>
          <p:cNvSpPr>
            <a:spLocks noGrp="1"/>
          </p:cNvSpPr>
          <p:nvPr>
            <p:ph type="sldNum" sz="quarter" idx="10"/>
          </p:nvPr>
        </p:nvSpPr>
        <p:spPr/>
        <p:txBody>
          <a:bodyPr/>
          <a:lstStyle/>
          <a:p>
            <a:fld id="{42B1C2DB-5426-419D-96AA-573CFD907DF1}" type="slidenum">
              <a:rPr lang="en-GB" smtClean="0"/>
              <a:t>15</a:t>
            </a:fld>
            <a:endParaRPr lang="en-GB" dirty="0"/>
          </a:p>
        </p:txBody>
      </p:sp>
    </p:spTree>
    <p:extLst>
      <p:ext uri="{BB962C8B-B14F-4D97-AF65-F5344CB8AC3E}">
        <p14:creationId xmlns:p14="http://schemas.microsoft.com/office/powerpoint/2010/main" val="26149861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When we purchase a new car, we all hope that the manufacturer has tested our car in readiness for it to be driven out the showroom. The manufacturer will have tested all components individually to check that they all work – this is called unit testing. They will also have performed additional tests to check that all the components when assembled work together – this is called integration testing.</a:t>
            </a:r>
          </a:p>
          <a:p>
            <a:endParaRPr lang="en-GB" dirty="0"/>
          </a:p>
          <a:p>
            <a:r>
              <a:rPr lang="en-GB" dirty="0"/>
              <a:t>Integration testing can be more problematic. For example, if the engine does not start when you turn the key (or press a start button), then many things could have failed. It could be the battery in the key fob, the car battery, the starter motor, the alternator, fuel, or electrical wiring problems.</a:t>
            </a:r>
          </a:p>
          <a:p>
            <a:endParaRPr lang="en-GB" dirty="0"/>
          </a:p>
          <a:p>
            <a:r>
              <a:rPr lang="en-GB" dirty="0"/>
              <a:t>The developer typically tests their units of code (classes, functions, methods) during the coding phase of your application. Whilst the integration testing is often managed by a testing team using scripts and tools. </a:t>
            </a:r>
          </a:p>
          <a:p>
            <a:endParaRPr lang="en-GB" dirty="0"/>
          </a:p>
          <a:p>
            <a:r>
              <a:rPr lang="en-GB" dirty="0"/>
              <a:t>In the testing world, if you turn to start the engine, this is known as a Test Step, and if you hear the motor turning and the lights in the console switching on this is called a Test Assertion.</a:t>
            </a:r>
          </a:p>
          <a:p>
            <a:endParaRPr lang="en-GB" dirty="0"/>
          </a:p>
          <a:p>
            <a:r>
              <a:rPr lang="en-GB" dirty="0"/>
              <a:t>Modern cars will normally inform you if something is not working correctly – this is an example of a unit test built-in to the car's software. For example, you may be informed that you have low fuel or battery level.</a:t>
            </a:r>
          </a:p>
        </p:txBody>
      </p:sp>
      <p:sp>
        <p:nvSpPr>
          <p:cNvPr id="4" name="Slide Number Placeholder 3"/>
          <p:cNvSpPr>
            <a:spLocks noGrp="1"/>
          </p:cNvSpPr>
          <p:nvPr>
            <p:ph type="sldNum" sz="quarter" idx="5"/>
          </p:nvPr>
        </p:nvSpPr>
        <p:spPr/>
        <p:txBody>
          <a:bodyPr/>
          <a:lstStyle/>
          <a:p>
            <a:fld id="{548901C6-1DA1-FB44-ABEE-06A0FEB7738E}" type="slidenum">
              <a:rPr lang="en-GB" smtClean="0"/>
              <a:pPr/>
              <a:t>16</a:t>
            </a:fld>
            <a:endParaRPr lang="en-GB" dirty="0"/>
          </a:p>
        </p:txBody>
      </p:sp>
    </p:spTree>
    <p:extLst>
      <p:ext uri="{BB962C8B-B14F-4D97-AF65-F5344CB8AC3E}">
        <p14:creationId xmlns:p14="http://schemas.microsoft.com/office/powerpoint/2010/main" val="22706536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Python supports tools and modules for performing Integration and Unit testing, but in this session we will be focusing on performing unit testing.</a:t>
            </a:r>
          </a:p>
          <a:p>
            <a:endParaRPr lang="en-GB" dirty="0"/>
          </a:p>
          <a:p>
            <a:r>
              <a:rPr lang="en-GB" dirty="0"/>
              <a:t>The Python built-in assert() function has been inspired by the equivalent function in C/C++ although it has a different behaviour. It is designed to provide sanity testing within code rather than a full-blown test function. It is designed to be used during development so that the program would fail and generate an AssertionError if an expression fails. Probably not what the end-user would like to see in production code. So either, remove from production code or test the __debug__ special attribute before using the assert statement.</a:t>
            </a:r>
          </a:p>
          <a:p>
            <a:endParaRPr lang="en-GB" dirty="0"/>
          </a:p>
          <a:p>
            <a:r>
              <a:rPr lang="en-GB" dirty="0"/>
              <a:t>The __debug__ attribute can be altered by enabling the compiler for optimization by setting the PYTHONOPTIMIZE=0 environment variable or with a command line switch (-O).</a:t>
            </a:r>
          </a:p>
        </p:txBody>
      </p:sp>
      <p:sp>
        <p:nvSpPr>
          <p:cNvPr id="4" name="Slide Number Placeholder 3"/>
          <p:cNvSpPr>
            <a:spLocks noGrp="1"/>
          </p:cNvSpPr>
          <p:nvPr>
            <p:ph type="sldNum" sz="quarter" idx="5"/>
          </p:nvPr>
        </p:nvSpPr>
        <p:spPr/>
        <p:txBody>
          <a:bodyPr/>
          <a:lstStyle/>
          <a:p>
            <a:fld id="{548901C6-1DA1-FB44-ABEE-06A0FEB7738E}" type="slidenum">
              <a:rPr lang="en-GB" smtClean="0"/>
              <a:pPr/>
              <a:t>17</a:t>
            </a:fld>
            <a:endParaRPr lang="en-GB" dirty="0"/>
          </a:p>
        </p:txBody>
      </p:sp>
    </p:spTree>
    <p:extLst>
      <p:ext uri="{BB962C8B-B14F-4D97-AF65-F5344CB8AC3E}">
        <p14:creationId xmlns:p14="http://schemas.microsoft.com/office/powerpoint/2010/main" val="41269784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Rather than keeping your assert statements in your production code, it may be wiser to have them in a separate Python file. These are called a </a:t>
            </a:r>
            <a:r>
              <a:rPr lang="en-GB" b="1" dirty="0"/>
              <a:t>test case</a:t>
            </a:r>
            <a:r>
              <a:rPr lang="en-GB" dirty="0"/>
              <a:t>, and you could put all the test cases for your program in this file. This method of structuring your tests is great for simple checks, but what if multiple tests fail – only the first one would be displayed.</a:t>
            </a:r>
          </a:p>
          <a:p>
            <a:endParaRPr lang="en-GB" dirty="0"/>
          </a:p>
          <a:p>
            <a:r>
              <a:rPr lang="en-GB" dirty="0"/>
              <a:t>The solution is to use a </a:t>
            </a:r>
            <a:r>
              <a:rPr lang="en-GB" b="1" dirty="0"/>
              <a:t>test runner</a:t>
            </a:r>
            <a:r>
              <a:rPr lang="en-GB" dirty="0"/>
              <a:t>, this is a special application for running tests, checking their output and provides additional debugging and analysis tools.</a:t>
            </a:r>
          </a:p>
          <a:p>
            <a:endParaRPr lang="en-GB" dirty="0"/>
          </a:p>
          <a:p>
            <a:r>
              <a:rPr lang="en-GB" dirty="0"/>
              <a:t>There are several test runner modules to choose from including unittest, pytest and nose2. In this session we will investigate using unittest and pytest.</a:t>
            </a:r>
          </a:p>
        </p:txBody>
      </p:sp>
      <p:sp>
        <p:nvSpPr>
          <p:cNvPr id="4" name="Slide Number Placeholder 3"/>
          <p:cNvSpPr>
            <a:spLocks noGrp="1"/>
          </p:cNvSpPr>
          <p:nvPr>
            <p:ph type="sldNum" sz="quarter" idx="5"/>
          </p:nvPr>
        </p:nvSpPr>
        <p:spPr/>
        <p:txBody>
          <a:bodyPr/>
          <a:lstStyle/>
          <a:p>
            <a:fld id="{548901C6-1DA1-FB44-ABEE-06A0FEB7738E}" type="slidenum">
              <a:rPr lang="en-GB" smtClean="0"/>
              <a:pPr/>
              <a:t>18</a:t>
            </a:fld>
            <a:endParaRPr lang="en-GB" dirty="0"/>
          </a:p>
        </p:txBody>
      </p:sp>
    </p:spTree>
    <p:extLst>
      <p:ext uri="{BB962C8B-B14F-4D97-AF65-F5344CB8AC3E}">
        <p14:creationId xmlns:p14="http://schemas.microsoft.com/office/powerpoint/2010/main" val="20509726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unittest module has been a member of the Python standard library since 2.7 and is popular for providing a testing framework and test runner for commercial and open-source projects.</a:t>
            </a:r>
          </a:p>
          <a:p>
            <a:endParaRPr lang="en-GB" dirty="0"/>
          </a:p>
          <a:p>
            <a:r>
              <a:rPr lang="en-GB" dirty="0"/>
              <a:t>It does require a little knowledge of OOP as the tests are defined as methods in a class. The class must inherit from the </a:t>
            </a:r>
            <a:r>
              <a:rPr lang="en-GB" b="1" dirty="0"/>
              <a:t>unittest.TestCase </a:t>
            </a:r>
            <a:r>
              <a:rPr lang="en-GB" dirty="0"/>
              <a:t>class imported from the module </a:t>
            </a:r>
            <a:r>
              <a:rPr lang="en-GB" b="1" dirty="0"/>
              <a:t>unittest</a:t>
            </a:r>
            <a:r>
              <a:rPr lang="en-GB" dirty="0"/>
              <a:t>. This new class inherits special assertion methods for writing test cases.</a:t>
            </a:r>
          </a:p>
          <a:p>
            <a:endParaRPr lang="en-GB" dirty="0"/>
          </a:p>
          <a:p>
            <a:r>
              <a:rPr lang="en-GB" dirty="0"/>
              <a:t>The previous test cases can be converted using the following simple steps:</a:t>
            </a:r>
          </a:p>
          <a:p>
            <a:r>
              <a:rPr lang="en-GB" dirty="0"/>
              <a:t>	1. Import unittest</a:t>
            </a:r>
          </a:p>
          <a:p>
            <a:r>
              <a:rPr lang="en-GB" dirty="0"/>
              <a:t>	2. Create a new class TestCalc, that inherits from unittest.TestCase class</a:t>
            </a:r>
          </a:p>
          <a:p>
            <a:r>
              <a:rPr lang="en-GB" dirty="0"/>
              <a:t>	3. Change built-in assert statements to unittest assertions</a:t>
            </a:r>
          </a:p>
          <a:p>
            <a:r>
              <a:rPr lang="en-GB" dirty="0"/>
              <a:t>	4. Prefix assertion statements with self (it’s an OOP thing)</a:t>
            </a:r>
          </a:p>
          <a:p>
            <a:r>
              <a:rPr lang="en-GB" dirty="0"/>
              <a:t>	5. Execute unittest.main() rather than main()</a:t>
            </a:r>
          </a:p>
        </p:txBody>
      </p:sp>
      <p:sp>
        <p:nvSpPr>
          <p:cNvPr id="4" name="Slide Number Placeholder 3"/>
          <p:cNvSpPr>
            <a:spLocks noGrp="1"/>
          </p:cNvSpPr>
          <p:nvPr>
            <p:ph type="sldNum" sz="quarter" idx="5"/>
          </p:nvPr>
        </p:nvSpPr>
        <p:spPr/>
        <p:txBody>
          <a:bodyPr/>
          <a:lstStyle/>
          <a:p>
            <a:fld id="{548901C6-1DA1-FB44-ABEE-06A0FEB7738E}" type="slidenum">
              <a:rPr lang="en-GB" smtClean="0"/>
              <a:pPr/>
              <a:t>19</a:t>
            </a:fld>
            <a:endParaRPr lang="en-GB" dirty="0"/>
          </a:p>
        </p:txBody>
      </p:sp>
    </p:spTree>
    <p:extLst>
      <p:ext uri="{BB962C8B-B14F-4D97-AF65-F5344CB8AC3E}">
        <p14:creationId xmlns:p14="http://schemas.microsoft.com/office/powerpoint/2010/main" val="24480727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48901C6-1DA1-FB44-ABEE-06A0FEB7738E}" type="slidenum">
              <a:rPr lang="en-GB" smtClean="0"/>
              <a:pPr/>
              <a:t>2</a:t>
            </a:fld>
            <a:endParaRPr lang="en-GB" dirty="0"/>
          </a:p>
        </p:txBody>
      </p:sp>
    </p:spTree>
    <p:extLst>
      <p:ext uri="{BB962C8B-B14F-4D97-AF65-F5344CB8AC3E}">
        <p14:creationId xmlns:p14="http://schemas.microsoft.com/office/powerpoint/2010/main" val="11104931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unittest module provides many more assertions and features over the built-in assert() function. There are assertions for testing that values are Equal or NotEqual, variables exist or of a particular type, are Boolean or raise Exceptions.</a:t>
            </a:r>
          </a:p>
          <a:p>
            <a:endParaRPr lang="en-GB" dirty="0"/>
          </a:p>
          <a:p>
            <a:r>
              <a:rPr lang="en-GB" dirty="0"/>
              <a:t>Import unittest at the REPL prompt and use the help(unittest) function to see the complete list of assertions and how to use them. The slide shows an example of testing whether a ZeroDivisionError is raised in your code or not.</a:t>
            </a:r>
          </a:p>
          <a:p>
            <a:endParaRPr lang="en-GB" dirty="0"/>
          </a:p>
          <a:p>
            <a:r>
              <a:rPr lang="en-GB" dirty="0"/>
              <a:t>When writing test assertions, it is good practice to design them so they are repeatable, deterministic (always the same result for the same input test) and relate to your input data.</a:t>
            </a:r>
          </a:p>
        </p:txBody>
      </p:sp>
      <p:sp>
        <p:nvSpPr>
          <p:cNvPr id="4" name="Slide Number Placeholder 3"/>
          <p:cNvSpPr>
            <a:spLocks noGrp="1"/>
          </p:cNvSpPr>
          <p:nvPr>
            <p:ph type="sldNum" sz="quarter" idx="5"/>
          </p:nvPr>
        </p:nvSpPr>
        <p:spPr/>
        <p:txBody>
          <a:bodyPr/>
          <a:lstStyle/>
          <a:p>
            <a:fld id="{548901C6-1DA1-FB44-ABEE-06A0FEB7738E}" type="slidenum">
              <a:rPr lang="en-GB" smtClean="0"/>
              <a:pPr/>
              <a:t>20</a:t>
            </a:fld>
            <a:endParaRPr lang="en-GB" dirty="0"/>
          </a:p>
        </p:txBody>
      </p:sp>
    </p:spTree>
    <p:extLst>
      <p:ext uri="{BB962C8B-B14F-4D97-AF65-F5344CB8AC3E}">
        <p14:creationId xmlns:p14="http://schemas.microsoft.com/office/powerpoint/2010/main" val="15190521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When writing simple test scripts, locate them in the folder above the application folder as they will need to import the application. Give the script a name starting with ‘test’.</a:t>
            </a:r>
          </a:p>
          <a:p>
            <a:endParaRPr lang="en-GB" dirty="0"/>
          </a:p>
          <a:p>
            <a:r>
              <a:rPr lang="en-GB" dirty="0"/>
              <a:t>Once the script becomes too large than it is advisable to create sub package called tests and split the test script into separate files; the convention is to give the file names starting with ‘test_’. The tests package folder should be in your main project folder.</a:t>
            </a:r>
          </a:p>
          <a:p>
            <a:endParaRPr lang="en-GB" dirty="0"/>
          </a:p>
          <a:p>
            <a:r>
              <a:rPr lang="en-GB" dirty="0"/>
              <a:t>Remember the __init__.py file indicates that the calculator and tests folders can be imported as a module from the parent directory.</a:t>
            </a:r>
          </a:p>
          <a:p>
            <a:endParaRPr lang="en-GB" dirty="0"/>
          </a:p>
          <a:p>
            <a:r>
              <a:rPr lang="en-GB" dirty="0"/>
              <a:t>The test scripts can be executed from the command line in several ways by importing the </a:t>
            </a:r>
            <a:r>
              <a:rPr lang="en-GB" b="1" dirty="0"/>
              <a:t>unittest</a:t>
            </a:r>
            <a:r>
              <a:rPr lang="en-GB" dirty="0"/>
              <a:t> module and then the test module or test function as an argument. Alternatively, if you have named your folder and scripts with the prefix ‘test’, then you can tell the unittest module to ‘</a:t>
            </a:r>
            <a:r>
              <a:rPr lang="en-GB" b="1" dirty="0"/>
              <a:t>discover</a:t>
            </a:r>
            <a:r>
              <a:rPr lang="en-GB" dirty="0"/>
              <a:t>’ and execute all test folders and scripts.</a:t>
            </a:r>
          </a:p>
        </p:txBody>
      </p:sp>
      <p:sp>
        <p:nvSpPr>
          <p:cNvPr id="4" name="Slide Number Placeholder 3"/>
          <p:cNvSpPr>
            <a:spLocks noGrp="1"/>
          </p:cNvSpPr>
          <p:nvPr>
            <p:ph type="sldNum" sz="quarter" idx="5"/>
          </p:nvPr>
        </p:nvSpPr>
        <p:spPr/>
        <p:txBody>
          <a:bodyPr/>
          <a:lstStyle/>
          <a:p>
            <a:fld id="{548901C6-1DA1-FB44-ABEE-06A0FEB7738E}" type="slidenum">
              <a:rPr lang="en-GB" smtClean="0"/>
              <a:pPr/>
              <a:t>21</a:t>
            </a:fld>
            <a:endParaRPr lang="en-GB" dirty="0"/>
          </a:p>
        </p:txBody>
      </p:sp>
    </p:spTree>
    <p:extLst>
      <p:ext uri="{BB962C8B-B14F-4D97-AF65-F5344CB8AC3E}">
        <p14:creationId xmlns:p14="http://schemas.microsoft.com/office/powerpoint/2010/main" val="5024936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To execute your test script, either right-click and select Run Python Tests, or select Run menu option and click Run Python Tests. This will execute unittest.main() which is the Test Runner Application which will interpret and execute your tests and display the results of all tests to the console.</a:t>
            </a:r>
          </a:p>
        </p:txBody>
      </p:sp>
      <p:sp>
        <p:nvSpPr>
          <p:cNvPr id="4" name="Slide Number Placeholder 3"/>
          <p:cNvSpPr>
            <a:spLocks noGrp="1"/>
          </p:cNvSpPr>
          <p:nvPr>
            <p:ph type="sldNum" sz="quarter" idx="5"/>
          </p:nvPr>
        </p:nvSpPr>
        <p:spPr/>
        <p:txBody>
          <a:bodyPr/>
          <a:lstStyle/>
          <a:p>
            <a:fld id="{548901C6-1DA1-FB44-ABEE-06A0FEB7738E}" type="slidenum">
              <a:rPr lang="en-GB" smtClean="0"/>
              <a:pPr/>
              <a:t>22</a:t>
            </a:fld>
            <a:endParaRPr lang="en-GB" dirty="0"/>
          </a:p>
        </p:txBody>
      </p:sp>
    </p:spTree>
    <p:extLst>
      <p:ext uri="{BB962C8B-B14F-4D97-AF65-F5344CB8AC3E}">
        <p14:creationId xmlns:p14="http://schemas.microsoft.com/office/powerpoint/2010/main" val="13377379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Edit your Test script to force it to fail. On the slide we have altered the expected result from the division to be 4 decimal places, rather than 3. And have changed the parameters so that a ZeroDivisionError is not raised.</a:t>
            </a:r>
          </a:p>
          <a:p>
            <a:endParaRPr lang="en-GB" dirty="0"/>
          </a:p>
          <a:p>
            <a:r>
              <a:rPr lang="en-GB" dirty="0"/>
              <a:t>Execute the test runner again and notice the execution results in the console, the number of failures and detail about each failed entry. A traceback to the failed line of code and the expected and actual result of the test will also be displayed. In the navigation test window, you can choose the entire Test Results or individual Test Cases.</a:t>
            </a:r>
          </a:p>
        </p:txBody>
      </p:sp>
      <p:sp>
        <p:nvSpPr>
          <p:cNvPr id="4" name="Slide Number Placeholder 3"/>
          <p:cNvSpPr>
            <a:spLocks noGrp="1"/>
          </p:cNvSpPr>
          <p:nvPr>
            <p:ph type="sldNum" sz="quarter" idx="5"/>
          </p:nvPr>
        </p:nvSpPr>
        <p:spPr/>
        <p:txBody>
          <a:bodyPr/>
          <a:lstStyle/>
          <a:p>
            <a:fld id="{548901C6-1DA1-FB44-ABEE-06A0FEB7738E}" type="slidenum">
              <a:rPr lang="en-GB" smtClean="0"/>
              <a:pPr/>
              <a:t>23</a:t>
            </a:fld>
            <a:endParaRPr lang="en-GB" dirty="0"/>
          </a:p>
        </p:txBody>
      </p:sp>
    </p:spTree>
    <p:extLst>
      <p:ext uri="{BB962C8B-B14F-4D97-AF65-F5344CB8AC3E}">
        <p14:creationId xmlns:p14="http://schemas.microsoft.com/office/powerpoint/2010/main" val="1278855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As good as the </a:t>
            </a:r>
            <a:r>
              <a:rPr lang="en-GB" b="1" dirty="0"/>
              <a:t>unittest</a:t>
            </a:r>
            <a:r>
              <a:rPr lang="en-GB" dirty="0"/>
              <a:t> module is, it still has some shortcomings including its interface. There are several alternative testing frameworks and </a:t>
            </a:r>
            <a:r>
              <a:rPr lang="en-GB" b="1" dirty="0"/>
              <a:t>pytest</a:t>
            </a:r>
            <a:r>
              <a:rPr lang="en-GB" dirty="0"/>
              <a:t> is one the most popular. It is feature rich, has additional plug-ins and is more pleasing to use. It can even run your existing tests out of the box including those written using unittest.</a:t>
            </a:r>
          </a:p>
          <a:p>
            <a:endParaRPr lang="en-GB" dirty="0"/>
          </a:p>
          <a:p>
            <a:r>
              <a:rPr lang="en-GB" dirty="0"/>
              <a:t>In this session, we will examine, how to create a test runner using Pytest.</a:t>
            </a:r>
          </a:p>
        </p:txBody>
      </p:sp>
      <p:sp>
        <p:nvSpPr>
          <p:cNvPr id="4" name="Slide Number Placeholder 3"/>
          <p:cNvSpPr>
            <a:spLocks noGrp="1"/>
          </p:cNvSpPr>
          <p:nvPr>
            <p:ph type="sldNum" sz="quarter" idx="10"/>
          </p:nvPr>
        </p:nvSpPr>
        <p:spPr/>
        <p:txBody>
          <a:bodyPr/>
          <a:lstStyle/>
          <a:p>
            <a:fld id="{42B1C2DB-5426-419D-96AA-573CFD907DF1}" type="slidenum">
              <a:rPr lang="en-GB" smtClean="0"/>
              <a:t>24</a:t>
            </a:fld>
            <a:endParaRPr lang="en-GB" dirty="0"/>
          </a:p>
        </p:txBody>
      </p:sp>
    </p:spTree>
    <p:extLst>
      <p:ext uri="{BB962C8B-B14F-4D97-AF65-F5344CB8AC3E}">
        <p14:creationId xmlns:p14="http://schemas.microsoft.com/office/powerpoint/2010/main" val="30454352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computer programming, boilerplate code is often used to describe code that is verbose in nature, that is repeated often with minimal code. Did you notice anything whilst using unittest? Before we did any assertions, we had to import the </a:t>
            </a:r>
            <a:r>
              <a:rPr lang="en-GB" b="1" dirty="0"/>
              <a:t>unittest</a:t>
            </a:r>
            <a:r>
              <a:rPr lang="en-GB" dirty="0"/>
              <a:t> module, create a new class, inherit from TestCase – and then write a method for each test case using one of the many self.assert* methods. </a:t>
            </a:r>
          </a:p>
          <a:p>
            <a:endParaRPr lang="en-GB" dirty="0"/>
          </a:p>
          <a:p>
            <a:r>
              <a:rPr lang="en-GB" dirty="0"/>
              <a:t>And we must do that for each test script! Some would say that is unreadable, inelegant or bordering on boilerplate code! </a:t>
            </a:r>
          </a:p>
          <a:p>
            <a:endParaRPr lang="en-GB" dirty="0"/>
          </a:p>
          <a:p>
            <a:r>
              <a:rPr lang="en-GB" dirty="0"/>
              <a:t>Alternatively, we could use the </a:t>
            </a:r>
            <a:r>
              <a:rPr lang="en-GB" b="1" dirty="0"/>
              <a:t>pytest</a:t>
            </a:r>
            <a:r>
              <a:rPr lang="en-GB" dirty="0"/>
              <a:t> module that does away with all that and allows us to write simple test functions and use the built-in assert() function or Boolean statements. If you are familiar with assert() then the learning curve is shorter than having to learn and use unittest.</a:t>
            </a:r>
          </a:p>
          <a:p>
            <a:endParaRPr lang="en-GB" dirty="0"/>
          </a:p>
          <a:p>
            <a:r>
              <a:rPr lang="en-GB" dirty="0"/>
              <a:t>The only convention you must follow is to prefix your test modules with the name ‘test’. It also has nicer output!</a:t>
            </a:r>
          </a:p>
        </p:txBody>
      </p:sp>
      <p:sp>
        <p:nvSpPr>
          <p:cNvPr id="4" name="Slide Number Placeholder 3"/>
          <p:cNvSpPr>
            <a:spLocks noGrp="1"/>
          </p:cNvSpPr>
          <p:nvPr>
            <p:ph type="sldNum" sz="quarter" idx="5"/>
          </p:nvPr>
        </p:nvSpPr>
        <p:spPr/>
        <p:txBody>
          <a:bodyPr/>
          <a:lstStyle/>
          <a:p>
            <a:fld id="{548901C6-1DA1-FB44-ABEE-06A0FEB7738E}" type="slidenum">
              <a:rPr lang="en-GB" smtClean="0"/>
              <a:pPr/>
              <a:t>25</a:t>
            </a:fld>
            <a:endParaRPr lang="en-GB" dirty="0"/>
          </a:p>
        </p:txBody>
      </p:sp>
    </p:spTree>
    <p:extLst>
      <p:ext uri="{BB962C8B-B14F-4D97-AF65-F5344CB8AC3E}">
        <p14:creationId xmlns:p14="http://schemas.microsoft.com/office/powerpoint/2010/main" val="41736959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Pytest needs to be installed first as it is not in the Python standard library. It can be installed from the command lines using pip or from within Pycharm. It can also be installed in a virtual environment.</a:t>
            </a:r>
          </a:p>
          <a:p>
            <a:endParaRPr lang="en-GB" dirty="0"/>
          </a:p>
          <a:p>
            <a:r>
              <a:rPr lang="en-GB" dirty="0" err="1"/>
              <a:t>Pytest</a:t>
            </a:r>
            <a:r>
              <a:rPr lang="en-GB" dirty="0"/>
              <a:t>: https://docs.pytest.org/en/7.2.x/</a:t>
            </a:r>
          </a:p>
          <a:p>
            <a:endParaRPr lang="en-GB" dirty="0"/>
          </a:p>
          <a:p>
            <a:r>
              <a:rPr lang="en-GB" dirty="0"/>
              <a:t>As an aside, if you are not familiar with Virtual Environments then ask your instructor or use the links below. A virtual environment is a way to isolate a Python interpreter with its own independent set of library modules and versions; so that different projects can manage their own dependencies. </a:t>
            </a:r>
          </a:p>
          <a:p>
            <a:endParaRPr lang="en-GB" dirty="0"/>
          </a:p>
          <a:p>
            <a:r>
              <a:rPr lang="en-GB" dirty="0"/>
              <a:t>Several Virtual environments are available including </a:t>
            </a:r>
            <a:r>
              <a:rPr lang="en-GB" dirty="0" err="1"/>
              <a:t>venv</a:t>
            </a:r>
            <a:r>
              <a:rPr lang="en-GB" dirty="0"/>
              <a:t> (python only), </a:t>
            </a:r>
            <a:r>
              <a:rPr lang="en-GB" dirty="0" err="1"/>
              <a:t>conda</a:t>
            </a:r>
            <a:r>
              <a:rPr lang="en-GB" dirty="0"/>
              <a:t> (python and other languages) and anaconda (commercial environment and package manager) to choose from.</a:t>
            </a:r>
          </a:p>
          <a:p>
            <a:endParaRPr lang="en-GB" dirty="0"/>
          </a:p>
          <a:p>
            <a:r>
              <a:rPr lang="en-GB" dirty="0" err="1"/>
              <a:t>Venv</a:t>
            </a:r>
            <a:r>
              <a:rPr lang="en-GB" dirty="0"/>
              <a:t>: https://docs.python.org/3/library/venv.html</a:t>
            </a:r>
          </a:p>
          <a:p>
            <a:r>
              <a:rPr lang="en-GB" dirty="0" err="1"/>
              <a:t>Conda</a:t>
            </a:r>
            <a:r>
              <a:rPr lang="en-GB" dirty="0"/>
              <a:t>: https://docs.conda.io/projects/conda/en/stable/</a:t>
            </a:r>
          </a:p>
          <a:p>
            <a:r>
              <a:rPr lang="en-GB" dirty="0"/>
              <a:t>Anaconda: https://www.anaconda.com/products/distribution</a:t>
            </a:r>
          </a:p>
        </p:txBody>
      </p:sp>
      <p:sp>
        <p:nvSpPr>
          <p:cNvPr id="4" name="Slide Number Placeholder 3"/>
          <p:cNvSpPr>
            <a:spLocks noGrp="1"/>
          </p:cNvSpPr>
          <p:nvPr>
            <p:ph type="sldNum" sz="quarter" idx="5"/>
          </p:nvPr>
        </p:nvSpPr>
        <p:spPr/>
        <p:txBody>
          <a:bodyPr/>
          <a:lstStyle/>
          <a:p>
            <a:fld id="{548901C6-1DA1-FB44-ABEE-06A0FEB7738E}" type="slidenum">
              <a:rPr lang="en-GB" smtClean="0"/>
              <a:pPr/>
              <a:t>26</a:t>
            </a:fld>
            <a:endParaRPr lang="en-GB" dirty="0"/>
          </a:p>
        </p:txBody>
      </p:sp>
    </p:spTree>
    <p:extLst>
      <p:ext uri="{BB962C8B-B14F-4D97-AF65-F5344CB8AC3E}">
        <p14:creationId xmlns:p14="http://schemas.microsoft.com/office/powerpoint/2010/main" val="11070379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Execute pytest at the command line inside your project folder and it will discover all the existing test scripts (with a ‘test’ prefix).</a:t>
            </a:r>
          </a:p>
          <a:p>
            <a:endParaRPr lang="en-GB" dirty="0"/>
          </a:p>
          <a:p>
            <a:r>
              <a:rPr lang="en-GB" dirty="0"/>
              <a:t>The report displays the system state, version of Python and pytest and optional plugins. The folder to search for tests and the number of tests discovered.</a:t>
            </a:r>
          </a:p>
          <a:p>
            <a:endParaRPr lang="en-GB" dirty="0"/>
          </a:p>
          <a:p>
            <a:r>
              <a:rPr lang="en-GB" dirty="0"/>
              <a:t>The output indicates a dot (test passed), an F (test failed) or an E (Exception raised). The overall progress of the test cases are displayed as a percentage.</a:t>
            </a:r>
          </a:p>
        </p:txBody>
      </p:sp>
      <p:sp>
        <p:nvSpPr>
          <p:cNvPr id="4" name="Slide Number Placeholder 3"/>
          <p:cNvSpPr>
            <a:spLocks noGrp="1"/>
          </p:cNvSpPr>
          <p:nvPr>
            <p:ph type="sldNum" sz="quarter" idx="5"/>
          </p:nvPr>
        </p:nvSpPr>
        <p:spPr/>
        <p:txBody>
          <a:bodyPr/>
          <a:lstStyle/>
          <a:p>
            <a:fld id="{548901C6-1DA1-FB44-ABEE-06A0FEB7738E}" type="slidenum">
              <a:rPr lang="en-GB" smtClean="0"/>
              <a:pPr/>
              <a:t>27</a:t>
            </a:fld>
            <a:endParaRPr lang="en-GB" dirty="0"/>
          </a:p>
        </p:txBody>
      </p:sp>
    </p:spTree>
    <p:extLst>
      <p:ext uri="{BB962C8B-B14F-4D97-AF65-F5344CB8AC3E}">
        <p14:creationId xmlns:p14="http://schemas.microsoft.com/office/powerpoint/2010/main" val="98134683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Edit your test scripts and add an error and rerun the pytest command. In this instance it displays that there were two failures and gives detailed breakdown of the failure, followed by an overall status report.</a:t>
            </a:r>
          </a:p>
        </p:txBody>
      </p:sp>
      <p:sp>
        <p:nvSpPr>
          <p:cNvPr id="4" name="Slide Number Placeholder 3"/>
          <p:cNvSpPr>
            <a:spLocks noGrp="1"/>
          </p:cNvSpPr>
          <p:nvPr>
            <p:ph type="sldNum" sz="quarter" idx="5"/>
          </p:nvPr>
        </p:nvSpPr>
        <p:spPr/>
        <p:txBody>
          <a:bodyPr/>
          <a:lstStyle/>
          <a:p>
            <a:fld id="{548901C6-1DA1-FB44-ABEE-06A0FEB7738E}" type="slidenum">
              <a:rPr lang="en-GB" smtClean="0"/>
              <a:pPr/>
              <a:t>28</a:t>
            </a:fld>
            <a:endParaRPr lang="en-GB" dirty="0"/>
          </a:p>
        </p:txBody>
      </p:sp>
    </p:spTree>
    <p:extLst>
      <p:ext uri="{BB962C8B-B14F-4D97-AF65-F5344CB8AC3E}">
        <p14:creationId xmlns:p14="http://schemas.microsoft.com/office/powerpoint/2010/main" val="25538173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548901C6-1DA1-FB44-ABEE-06A0FEB7738E}" type="slidenum">
              <a:rPr lang="en-GB" smtClean="0"/>
              <a:pPr/>
              <a:t>29</a:t>
            </a:fld>
            <a:endParaRPr lang="en-GB" dirty="0"/>
          </a:p>
        </p:txBody>
      </p:sp>
    </p:spTree>
    <p:extLst>
      <p:ext uri="{BB962C8B-B14F-4D97-AF65-F5344CB8AC3E}">
        <p14:creationId xmlns:p14="http://schemas.microsoft.com/office/powerpoint/2010/main" val="7071372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Software testing is the process of evaluating and verifying that a software application does what it is supposed to do and matches requirements. It is simply to confirm that it is defect free and there is no missing functionality.</a:t>
            </a:r>
          </a:p>
        </p:txBody>
      </p:sp>
      <p:sp>
        <p:nvSpPr>
          <p:cNvPr id="4" name="Slide Number Placeholder 3"/>
          <p:cNvSpPr>
            <a:spLocks noGrp="1"/>
          </p:cNvSpPr>
          <p:nvPr>
            <p:ph type="sldNum" sz="quarter" idx="10"/>
          </p:nvPr>
        </p:nvSpPr>
        <p:spPr/>
        <p:txBody>
          <a:bodyPr/>
          <a:lstStyle/>
          <a:p>
            <a:fld id="{42B1C2DB-5426-419D-96AA-573CFD907DF1}" type="slidenum">
              <a:rPr lang="en-GB" smtClean="0"/>
              <a:t>3</a:t>
            </a:fld>
            <a:endParaRPr lang="en-GB" dirty="0"/>
          </a:p>
        </p:txBody>
      </p:sp>
    </p:spTree>
    <p:extLst>
      <p:ext uri="{BB962C8B-B14F-4D97-AF65-F5344CB8AC3E}">
        <p14:creationId xmlns:p14="http://schemas.microsoft.com/office/powerpoint/2010/main" val="27130177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When tests fail, Pytest will generate a detailed report in the console. In this slide, we have added two obvious errors to the test_add() and test_div() and both are reported followed by a summary that 2 failed and 6 tests passed. </a:t>
            </a:r>
          </a:p>
          <a:p>
            <a:endParaRPr lang="en-GB" dirty="0"/>
          </a:p>
          <a:p>
            <a:r>
              <a:rPr lang="en-GB" dirty="0" err="1"/>
              <a:t>Pytest</a:t>
            </a:r>
            <a:r>
              <a:rPr lang="en-GB" dirty="0"/>
              <a:t> can run tests in parallel and can also filter tests by directory, pattern matching the filenames or by category of tests.</a:t>
            </a:r>
          </a:p>
        </p:txBody>
      </p:sp>
      <p:sp>
        <p:nvSpPr>
          <p:cNvPr id="4" name="Slide Number Placeholder 3"/>
          <p:cNvSpPr>
            <a:spLocks noGrp="1"/>
          </p:cNvSpPr>
          <p:nvPr>
            <p:ph type="sldNum" sz="quarter" idx="5"/>
          </p:nvPr>
        </p:nvSpPr>
        <p:spPr/>
        <p:txBody>
          <a:bodyPr/>
          <a:lstStyle/>
          <a:p>
            <a:fld id="{548901C6-1DA1-FB44-ABEE-06A0FEB7738E}" type="slidenum">
              <a:rPr lang="en-GB" smtClean="0"/>
              <a:pPr/>
              <a:t>30</a:t>
            </a:fld>
            <a:endParaRPr lang="en-GB" dirty="0"/>
          </a:p>
        </p:txBody>
      </p:sp>
    </p:spTree>
    <p:extLst>
      <p:ext uri="{BB962C8B-B14F-4D97-AF65-F5344CB8AC3E}">
        <p14:creationId xmlns:p14="http://schemas.microsoft.com/office/powerpoint/2010/main" val="95472841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48901C6-1DA1-FB44-ABEE-06A0FEB7738E}" type="slidenum">
              <a:rPr lang="en-GB" smtClean="0"/>
              <a:pPr/>
              <a:t>33</a:t>
            </a:fld>
            <a:endParaRPr lang="en-GB" dirty="0"/>
          </a:p>
        </p:txBody>
      </p:sp>
    </p:spTree>
    <p:extLst>
      <p:ext uri="{BB962C8B-B14F-4D97-AF65-F5344CB8AC3E}">
        <p14:creationId xmlns:p14="http://schemas.microsoft.com/office/powerpoint/2010/main" val="58863127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If you have many tests that share the same test data, then you can create a special function in </a:t>
            </a:r>
            <a:r>
              <a:rPr lang="en-GB" b="1" dirty="0" err="1"/>
              <a:t>pytest</a:t>
            </a:r>
            <a:r>
              <a:rPr lang="en-GB" dirty="0"/>
              <a:t> called a fixture. Fixtures are functions that can return a large range of values for your test functions. Like a stunt double, they provide test doubles to your test function, and the test function accepts them explicitly as parameters. In some cases, they can simplify multiple test functions and reduce the amount of boilerplate code.</a:t>
            </a:r>
          </a:p>
          <a:p>
            <a:endParaRPr lang="en-GB" dirty="0"/>
          </a:p>
          <a:p>
            <a:r>
              <a:rPr lang="en-GB" dirty="0"/>
              <a:t>If you want to make a fixture available to your entire project, then you can place them in a special module called conftest.py. </a:t>
            </a:r>
            <a:r>
              <a:rPr lang="en-GB" dirty="0" err="1"/>
              <a:t>Pytest</a:t>
            </a:r>
            <a:r>
              <a:rPr lang="en-GB" dirty="0"/>
              <a:t> looks for this module in each directory, but if placed in the project parent directory then it will be available to the parent and all sub directories without importing it.</a:t>
            </a:r>
          </a:p>
        </p:txBody>
      </p:sp>
      <p:sp>
        <p:nvSpPr>
          <p:cNvPr id="4" name="Slide Number Placeholder 3"/>
          <p:cNvSpPr>
            <a:spLocks noGrp="1"/>
          </p:cNvSpPr>
          <p:nvPr>
            <p:ph type="sldNum" sz="quarter" idx="5"/>
          </p:nvPr>
        </p:nvSpPr>
        <p:spPr/>
        <p:txBody>
          <a:bodyPr/>
          <a:lstStyle/>
          <a:p>
            <a:fld id="{548901C6-1DA1-FB44-ABEE-06A0FEB7738E}" type="slidenum">
              <a:rPr lang="en-GB" smtClean="0"/>
              <a:pPr/>
              <a:t>31</a:t>
            </a:fld>
            <a:endParaRPr lang="en-GB" dirty="0"/>
          </a:p>
        </p:txBody>
      </p:sp>
    </p:spTree>
    <p:extLst>
      <p:ext uri="{BB962C8B-B14F-4D97-AF65-F5344CB8AC3E}">
        <p14:creationId xmlns:p14="http://schemas.microsoft.com/office/powerpoint/2010/main" val="20682806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Fixtures can be useful to reduce duplication in code but are limited to common parameters and outputs. If you have test data with slightly different inputs and outputs, then </a:t>
            </a:r>
            <a:r>
              <a:rPr lang="en-GB" b="1" dirty="0" err="1"/>
              <a:t>pytest</a:t>
            </a:r>
            <a:r>
              <a:rPr lang="en-GB" dirty="0"/>
              <a:t> allows you to combine and generalise the test data using parametrize(). </a:t>
            </a:r>
          </a:p>
          <a:p>
            <a:endParaRPr lang="en-GB" dirty="0"/>
          </a:p>
          <a:p>
            <a:r>
              <a:rPr lang="en-GB" dirty="0"/>
              <a:t>The first parameter to the parametrize() function is a comma-delimited string of parameter names which incorporates the input data and expected output. The second parameter is a list or tuple of the values to be tested.</a:t>
            </a:r>
          </a:p>
          <a:p>
            <a:endParaRPr lang="en-GB" dirty="0"/>
          </a:p>
          <a:p>
            <a:r>
              <a:rPr lang="en-GB" dirty="0"/>
              <a:t>A note of caution. Do not over complicate your parametrization so that it tends to boiler code. Test should be clear and simple.</a:t>
            </a:r>
          </a:p>
        </p:txBody>
      </p:sp>
      <p:sp>
        <p:nvSpPr>
          <p:cNvPr id="4" name="Slide Number Placeholder 3"/>
          <p:cNvSpPr>
            <a:spLocks noGrp="1"/>
          </p:cNvSpPr>
          <p:nvPr>
            <p:ph type="sldNum" sz="quarter" idx="5"/>
          </p:nvPr>
        </p:nvSpPr>
        <p:spPr/>
        <p:txBody>
          <a:bodyPr/>
          <a:lstStyle/>
          <a:p>
            <a:fld id="{548901C6-1DA1-FB44-ABEE-06A0FEB7738E}" type="slidenum">
              <a:rPr lang="en-GB" smtClean="0"/>
              <a:pPr/>
              <a:t>32</a:t>
            </a:fld>
            <a:endParaRPr lang="en-GB" dirty="0"/>
          </a:p>
        </p:txBody>
      </p:sp>
    </p:spTree>
    <p:extLst>
      <p:ext uri="{BB962C8B-B14F-4D97-AF65-F5344CB8AC3E}">
        <p14:creationId xmlns:p14="http://schemas.microsoft.com/office/powerpoint/2010/main" val="4225584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There are many benefits of software testing, but the prime goal is to provide the best features and experience with no bugs or side effects. This is turn builds your reputation and enhances customer satisfaction. And leads to repeat business.</a:t>
            </a:r>
          </a:p>
          <a:p>
            <a:endParaRPr lang="en-GB" dirty="0"/>
          </a:p>
          <a:p>
            <a:r>
              <a:rPr lang="en-GB" dirty="0"/>
              <a:t>It can also lead to cost savings with early defect detection, economical fixes, fewer design changes and lower maintenance costs. Comprehensive testing can also lead to better quality code with lower failure.</a:t>
            </a:r>
          </a:p>
          <a:p>
            <a:endParaRPr lang="en-GB" dirty="0"/>
          </a:p>
          <a:p>
            <a:r>
              <a:rPr lang="en-GB" dirty="0"/>
              <a:t>In this digital web enabled world, safety and security is so important. Think about buying goods online, sharing personal details, or critical infrastructure and services. Testing can improve security against hackers, malicious attacks and thefts. It can even save lives by ensuring the software in the aviation world works correctly.</a:t>
            </a:r>
          </a:p>
        </p:txBody>
      </p:sp>
      <p:sp>
        <p:nvSpPr>
          <p:cNvPr id="4" name="Slide Number Placeholder 3"/>
          <p:cNvSpPr>
            <a:spLocks noGrp="1"/>
          </p:cNvSpPr>
          <p:nvPr>
            <p:ph type="sldNum" sz="quarter" idx="5"/>
          </p:nvPr>
        </p:nvSpPr>
        <p:spPr/>
        <p:txBody>
          <a:bodyPr/>
          <a:lstStyle/>
          <a:p>
            <a:fld id="{548901C6-1DA1-FB44-ABEE-06A0FEB7738E}" type="slidenum">
              <a:rPr lang="en-GB" smtClean="0"/>
              <a:pPr/>
              <a:t>4</a:t>
            </a:fld>
            <a:endParaRPr lang="en-GB" dirty="0"/>
          </a:p>
        </p:txBody>
      </p:sp>
    </p:spTree>
    <p:extLst>
      <p:ext uri="{BB962C8B-B14F-4D97-AF65-F5344CB8AC3E}">
        <p14:creationId xmlns:p14="http://schemas.microsoft.com/office/powerpoint/2010/main" val="24045509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2B1C2DB-5426-419D-96AA-573CFD907DF1}" type="slidenum">
              <a:rPr lang="en-GB" smtClean="0"/>
              <a:t>5</a:t>
            </a:fld>
            <a:endParaRPr lang="en-GB" dirty="0"/>
          </a:p>
        </p:txBody>
      </p:sp>
    </p:spTree>
    <p:extLst>
      <p:ext uri="{BB962C8B-B14F-4D97-AF65-F5344CB8AC3E}">
        <p14:creationId xmlns:p14="http://schemas.microsoft.com/office/powerpoint/2010/main" val="39440305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You may not have realised, but you probably have already performed testing on your code! When you run your application, most coders will check to see if key features work, and if they do, they might consider a follow-on test. That is known as exploratory testing and is a form of manual testing, usually without a plan.</a:t>
            </a:r>
          </a:p>
          <a:p>
            <a:endParaRPr lang="en-GB" dirty="0"/>
          </a:p>
          <a:p>
            <a:r>
              <a:rPr lang="en-GB" dirty="0"/>
              <a:t>As the application scales, the list of features, and expected inputs and outputs increase. And every time the code changes you will have to manually re-apply all the tests. And possibly add more. Clearly not workable.</a:t>
            </a:r>
          </a:p>
          <a:p>
            <a:endParaRPr lang="en-GB" dirty="0"/>
          </a:p>
          <a:p>
            <a:r>
              <a:rPr lang="en-GB" dirty="0"/>
              <a:t>The solution is to automate your test plan using scripts. Luckily, Python already comes with a set of tools and libraries to automate your tests for your applications. We will discover how to use the </a:t>
            </a:r>
            <a:r>
              <a:rPr lang="en-GB" b="1" dirty="0"/>
              <a:t>doctest</a:t>
            </a:r>
            <a:r>
              <a:rPr lang="en-GB" dirty="0"/>
              <a:t> module to do DocString testing, and the </a:t>
            </a:r>
            <a:r>
              <a:rPr lang="en-GB" b="1" dirty="0"/>
              <a:t>unittest</a:t>
            </a:r>
            <a:r>
              <a:rPr lang="en-GB" dirty="0"/>
              <a:t> and </a:t>
            </a:r>
            <a:r>
              <a:rPr lang="en-GB" b="1" dirty="0"/>
              <a:t>pytest</a:t>
            </a:r>
            <a:r>
              <a:rPr lang="en-GB" dirty="0"/>
              <a:t> modules to perform automated unit testing.</a:t>
            </a:r>
          </a:p>
        </p:txBody>
      </p:sp>
      <p:sp>
        <p:nvSpPr>
          <p:cNvPr id="4" name="Slide Number Placeholder 3"/>
          <p:cNvSpPr>
            <a:spLocks noGrp="1"/>
          </p:cNvSpPr>
          <p:nvPr>
            <p:ph type="sldNum" sz="quarter" idx="5"/>
          </p:nvPr>
        </p:nvSpPr>
        <p:spPr/>
        <p:txBody>
          <a:bodyPr/>
          <a:lstStyle/>
          <a:p>
            <a:fld id="{548901C6-1DA1-FB44-ABEE-06A0FEB7738E}" type="slidenum">
              <a:rPr lang="en-GB" smtClean="0"/>
              <a:pPr/>
              <a:t>6</a:t>
            </a:fld>
            <a:endParaRPr lang="en-GB" dirty="0"/>
          </a:p>
        </p:txBody>
      </p:sp>
    </p:spTree>
    <p:extLst>
      <p:ext uri="{BB962C8B-B14F-4D97-AF65-F5344CB8AC3E}">
        <p14:creationId xmlns:p14="http://schemas.microsoft.com/office/powerpoint/2010/main" val="20772241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To practice our testing capabilities, we will create a simple calculator application </a:t>
            </a:r>
            <a:r>
              <a:rPr lang="en-GB" b="1" dirty="0"/>
              <a:t>demo_calc.py</a:t>
            </a:r>
            <a:r>
              <a:rPr lang="en-GB" dirty="0"/>
              <a:t> with add, multiply, and divide operations. </a:t>
            </a:r>
          </a:p>
          <a:p>
            <a:endParaRPr lang="en-GB" dirty="0"/>
          </a:p>
          <a:p>
            <a:r>
              <a:rPr lang="en-GB" dirty="0"/>
              <a:t>Test the program by creating a main() function that calls all the functions with two simple parameters 4 and 3. Execute the program and confirm that all is well.</a:t>
            </a:r>
          </a:p>
          <a:p>
            <a:endParaRPr lang="en-GB" dirty="0"/>
          </a:p>
          <a:p>
            <a:pPr>
              <a:defRPr/>
            </a:pPr>
            <a:r>
              <a:rPr lang="en-GB" dirty="0">
                <a:latin typeface="Montserrat"/>
              </a:rPr>
              <a:t>You may have done some of these steps in an earlier chapter.</a:t>
            </a: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endParaRPr lang="en-GB" dirty="0"/>
          </a:p>
          <a:p>
            <a:endParaRPr lang="en-GB" dirty="0"/>
          </a:p>
          <a:p>
            <a:endParaRPr lang="en-GB" dirty="0"/>
          </a:p>
        </p:txBody>
      </p:sp>
      <p:sp>
        <p:nvSpPr>
          <p:cNvPr id="4" name="Slide Number Placeholder 3"/>
          <p:cNvSpPr>
            <a:spLocks noGrp="1"/>
          </p:cNvSpPr>
          <p:nvPr>
            <p:ph type="sldNum" sz="quarter" idx="5"/>
          </p:nvPr>
        </p:nvSpPr>
        <p:spPr/>
        <p:txBody>
          <a:bodyPr/>
          <a:lstStyle/>
          <a:p>
            <a:fld id="{548901C6-1DA1-FB44-ABEE-06A0FEB7738E}" type="slidenum">
              <a:rPr lang="en-GB" smtClean="0"/>
              <a:pPr/>
              <a:t>7</a:t>
            </a:fld>
            <a:endParaRPr lang="en-GB" dirty="0"/>
          </a:p>
        </p:txBody>
      </p:sp>
    </p:spTree>
    <p:extLst>
      <p:ext uri="{BB962C8B-B14F-4D97-AF65-F5344CB8AC3E}">
        <p14:creationId xmlns:p14="http://schemas.microsoft.com/office/powerpoint/2010/main" val="21621597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Test the app manually by executing the script in your command prompt or importing the script at the REPL prompt and calling the functions manually. You may have to import the </a:t>
            </a:r>
            <a:r>
              <a:rPr lang="en-GB" b="1" dirty="0"/>
              <a:t>sys</a:t>
            </a:r>
            <a:r>
              <a:rPr lang="en-GB" dirty="0"/>
              <a:t> module and append the location of the script to the sys.path list.</a:t>
            </a:r>
          </a:p>
          <a:p>
            <a:endParaRPr lang="en-GB" dirty="0"/>
          </a:p>
          <a:p>
            <a:r>
              <a:rPr lang="en-GB" dirty="0"/>
              <a:t>You might want to manually test the add and multiply functions with multiple numeric parameters.</a:t>
            </a:r>
          </a:p>
          <a:p>
            <a:endParaRPr lang="en-GB" dirty="0"/>
          </a:p>
          <a:p>
            <a:r>
              <a:rPr lang="en-GB" dirty="0"/>
              <a:t>You did remember to put comments in your script or is there a better way to document your script?</a:t>
            </a:r>
          </a:p>
          <a:p>
            <a:endParaRPr lang="en-GB" dirty="0"/>
          </a:p>
        </p:txBody>
      </p:sp>
      <p:sp>
        <p:nvSpPr>
          <p:cNvPr id="4" name="Slide Number Placeholder 3"/>
          <p:cNvSpPr>
            <a:spLocks noGrp="1"/>
          </p:cNvSpPr>
          <p:nvPr>
            <p:ph type="sldNum" sz="quarter" idx="5"/>
          </p:nvPr>
        </p:nvSpPr>
        <p:spPr/>
        <p:txBody>
          <a:bodyPr/>
          <a:lstStyle/>
          <a:p>
            <a:fld id="{548901C6-1DA1-FB44-ABEE-06A0FEB7738E}" type="slidenum">
              <a:rPr lang="en-GB" smtClean="0"/>
              <a:pPr/>
              <a:t>8</a:t>
            </a:fld>
            <a:endParaRPr lang="en-GB" dirty="0"/>
          </a:p>
        </p:txBody>
      </p:sp>
    </p:spTree>
    <p:extLst>
      <p:ext uri="{BB962C8B-B14F-4D97-AF65-F5344CB8AC3E}">
        <p14:creationId xmlns:p14="http://schemas.microsoft.com/office/powerpoint/2010/main" val="20324317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If you are interested in writing your documentation at the same time as the code and want to incorporate test cases at the same time, then Python’s </a:t>
            </a:r>
            <a:r>
              <a:rPr lang="en-GB" b="1" dirty="0"/>
              <a:t>doctest</a:t>
            </a:r>
            <a:r>
              <a:rPr lang="en-GB" dirty="0"/>
              <a:t> module should be considered.</a:t>
            </a:r>
          </a:p>
          <a:p>
            <a:endParaRPr lang="en-GB" dirty="0"/>
          </a:p>
          <a:p>
            <a:r>
              <a:rPr lang="en-GB" dirty="0"/>
              <a:t>It provides a simple testing framework that allows you to document your script with test examples and automate the testing of these examples – and helps keeps your code and documentation synchronised.</a:t>
            </a:r>
          </a:p>
          <a:p>
            <a:endParaRPr lang="en-GB" dirty="0"/>
          </a:p>
          <a:p>
            <a:r>
              <a:rPr lang="en-GB" dirty="0"/>
              <a:t>Some coders would say that documentation is just as important as code, and some may even argue it is more important. But all would agree that anything that helps testing is a good thing!</a:t>
            </a:r>
          </a:p>
        </p:txBody>
      </p:sp>
      <p:sp>
        <p:nvSpPr>
          <p:cNvPr id="4" name="Slide Number Placeholder 3"/>
          <p:cNvSpPr>
            <a:spLocks noGrp="1"/>
          </p:cNvSpPr>
          <p:nvPr>
            <p:ph type="sldNum" sz="quarter" idx="10"/>
          </p:nvPr>
        </p:nvSpPr>
        <p:spPr/>
        <p:txBody>
          <a:bodyPr/>
          <a:lstStyle/>
          <a:p>
            <a:fld id="{42B1C2DB-5426-419D-96AA-573CFD907DF1}" type="slidenum">
              <a:rPr lang="en-GB" smtClean="0"/>
              <a:t>9</a:t>
            </a:fld>
            <a:endParaRPr lang="en-GB" dirty="0"/>
          </a:p>
        </p:txBody>
      </p:sp>
    </p:spTree>
    <p:extLst>
      <p:ext uri="{BB962C8B-B14F-4D97-AF65-F5344CB8AC3E}">
        <p14:creationId xmlns:p14="http://schemas.microsoft.com/office/powerpoint/2010/main" val="32303045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0.emf"/></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Q&amp;A/what's next">
    <p:bg>
      <p:bgPr>
        <a:solidFill>
          <a:srgbClr val="EDCD3C"/>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5135880" y="0"/>
            <a:ext cx="705612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dirty="0"/>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dirty="0"/>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1221280981"/>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ext and Image (half screen)">
    <p:bg>
      <p:bgPr>
        <a:solidFill>
          <a:schemeClr val="bg1"/>
        </a:solidFill>
        <a:effectLst/>
      </p:bgPr>
    </p:bg>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73063" y="1892635"/>
            <a:ext cx="614348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dirty="0"/>
              <a:t>Click icon to add picture</a:t>
            </a:r>
          </a:p>
        </p:txBody>
      </p:sp>
      <p:sp>
        <p:nvSpPr>
          <p:cNvPr id="11" name="Text Placeholder 2"/>
          <p:cNvSpPr>
            <a:spLocks noGrp="1"/>
          </p:cNvSpPr>
          <p:nvPr>
            <p:ph type="body" sz="quarter" idx="12" hasCustomPrompt="1"/>
          </p:nvPr>
        </p:nvSpPr>
        <p:spPr>
          <a:xfrm>
            <a:off x="385650" y="1147572"/>
            <a:ext cx="5123903"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6" name="Freeform 15">
            <a:extLst>
              <a:ext uri="{FF2B5EF4-FFF2-40B4-BE49-F238E27FC236}">
                <a16:creationId xmlns:a16="http://schemas.microsoft.com/office/drawing/2014/main" id="{D44E23D4-CD16-B448-8F0A-11F5CE4FAB4C}"/>
              </a:ext>
            </a:extLst>
          </p:cNvPr>
          <p:cNvSpPr/>
          <p:nvPr userDrawn="1"/>
        </p:nvSpPr>
        <p:spPr>
          <a:xfrm>
            <a:off x="3229535" y="4488657"/>
            <a:ext cx="3729957" cy="2369343"/>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641350">
                <a:moveTo>
                  <a:pt x="117151" y="24275"/>
                </a:moveTo>
                <a:cubicBezTo>
                  <a:pt x="34918" y="69741"/>
                  <a:pt x="-5912" y="140163"/>
                  <a:pt x="692" y="235603"/>
                </a:cubicBezTo>
                <a:cubicBezTo>
                  <a:pt x="7994" y="341013"/>
                  <a:pt x="103117" y="429659"/>
                  <a:pt x="208781" y="429659"/>
                </a:cubicBezTo>
                <a:lnTo>
                  <a:pt x="350450" y="429659"/>
                </a:lnTo>
                <a:lnTo>
                  <a:pt x="350450" y="641432"/>
                </a:lnTo>
                <a:lnTo>
                  <a:pt x="428301" y="641432"/>
                </a:lnTo>
                <a:lnTo>
                  <a:pt x="428301" y="430358"/>
                </a:lnTo>
                <a:lnTo>
                  <a:pt x="777551" y="430358"/>
                </a:lnTo>
                <a:cubicBezTo>
                  <a:pt x="722305" y="492842"/>
                  <a:pt x="679379" y="561231"/>
                  <a:pt x="652519" y="640352"/>
                </a:cubicBezTo>
                <a:cubicBezTo>
                  <a:pt x="668712" y="640352"/>
                  <a:pt x="683761" y="640352"/>
                  <a:pt x="698747" y="640352"/>
                </a:cubicBez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cubicBezTo>
                  <a:pt x="687889" y="141687"/>
                  <a:pt x="670616" y="141687"/>
                  <a:pt x="652138" y="141687"/>
                </a:cubicBez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cubicBezTo>
                  <a:pt x="350704" y="258463"/>
                  <a:pt x="350704" y="300818"/>
                  <a:pt x="350704" y="343045"/>
                </a:cubicBezTo>
                <a:lnTo>
                  <a:pt x="350704" y="352634"/>
                </a:lnTo>
                <a:cubicBezTo>
                  <a:pt x="349319" y="352892"/>
                  <a:pt x="347920" y="353061"/>
                  <a:pt x="346513" y="353142"/>
                </a:cubicBezTo>
                <a:cubicBezTo>
                  <a:pt x="300539" y="353142"/>
                  <a:pt x="254564" y="353142"/>
                  <a:pt x="208591" y="352697"/>
                </a:cubicBez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rgbClr val="00EDB3"/>
          </a:solidFill>
          <a:ln w="6350" cap="flat">
            <a:noFill/>
            <a:prstDash val="solid"/>
            <a:miter/>
          </a:ln>
        </p:spPr>
        <p:txBody>
          <a:bodyPr rtlCol="0" anchor="ctr"/>
          <a:lstStyle/>
          <a:p>
            <a:endParaRPr lang="en-GB" dirty="0"/>
          </a:p>
        </p:txBody>
      </p:sp>
      <p:sp>
        <p:nvSpPr>
          <p:cNvPr id="8" name="Rectangle 7"/>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912114898"/>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Activity 1">
    <p:bg>
      <p:bgPr>
        <a:solidFill>
          <a:srgbClr val="0EEEB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4327302" y="344971"/>
            <a:ext cx="7475232" cy="2858874"/>
          </a:xfrm>
        </p:spPr>
        <p:txBody>
          <a:bodyPr anchor="b" anchorCtr="0">
            <a:noAutofit/>
          </a:bodyPr>
          <a:lstStyle>
            <a:lvl1pPr algn="l">
              <a:lnSpc>
                <a:spcPct val="100000"/>
              </a:lnSpc>
              <a:defRPr sz="3600" baseline="0">
                <a:solidFill>
                  <a:srgbClr val="004050"/>
                </a:solidFill>
              </a:defRPr>
            </a:lvl1pPr>
          </a:lstStyle>
          <a:p>
            <a:br>
              <a:rPr lang="en-US" noProof="0" dirty="0"/>
            </a:br>
            <a:br>
              <a:rPr lang="en-US" noProof="0" dirty="0"/>
            </a:br>
            <a:r>
              <a:rPr lang="en-US" noProof="0" dirty="0"/>
              <a:t>ACTIVITY: </a:t>
            </a:r>
            <a:br>
              <a:rPr lang="en-US" noProof="0" dirty="0"/>
            </a:br>
            <a:r>
              <a:rPr lang="en-US" noProof="0" dirty="0"/>
              <a:t>CLICK TO EDIT TITLE</a:t>
            </a:r>
            <a:endParaRPr lang="en-GB" noProof="0" dirty="0"/>
          </a:p>
        </p:txBody>
      </p:sp>
      <p:sp>
        <p:nvSpPr>
          <p:cNvPr id="4" name="Text Placeholder 3"/>
          <p:cNvSpPr>
            <a:spLocks noGrp="1"/>
          </p:cNvSpPr>
          <p:nvPr>
            <p:ph type="body" sz="quarter" idx="10" hasCustomPrompt="1"/>
          </p:nvPr>
        </p:nvSpPr>
        <p:spPr>
          <a:xfrm>
            <a:off x="4327303" y="3525004"/>
            <a:ext cx="7475230" cy="2791976"/>
          </a:xfrm>
        </p:spPr>
        <p:txBody>
          <a:bodyPr/>
          <a:lstStyle>
            <a:lvl1pPr>
              <a:lnSpc>
                <a:spcPct val="100000"/>
              </a:lnSpc>
              <a:defRPr b="0" baseline="0"/>
            </a:lvl1pPr>
          </a:lstStyle>
          <a:p>
            <a:pPr lvl="0"/>
            <a:r>
              <a:rPr lang="en-US" dirty="0"/>
              <a:t>Click to edit instructions</a:t>
            </a:r>
          </a:p>
        </p:txBody>
      </p:sp>
      <p:sp>
        <p:nvSpPr>
          <p:cNvPr id="10" name="Freeform 9">
            <a:extLst>
              <a:ext uri="{FF2B5EF4-FFF2-40B4-BE49-F238E27FC236}">
                <a16:creationId xmlns:a16="http://schemas.microsoft.com/office/drawing/2014/main" id="{56887D20-DCD6-8E49-BF31-8F4C2FCCD421}"/>
              </a:ext>
            </a:extLst>
          </p:cNvPr>
          <p:cNvSpPr/>
          <p:nvPr userDrawn="1"/>
        </p:nvSpPr>
        <p:spPr>
          <a:xfrm>
            <a:off x="487005" y="518307"/>
            <a:ext cx="3525956" cy="4061544"/>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accent1"/>
          </a:solidFill>
          <a:ln w="6350" cap="flat">
            <a:noFill/>
            <a:prstDash val="solid"/>
            <a:miter/>
          </a:ln>
        </p:spPr>
        <p:txBody>
          <a:bodyPr rtlCol="0" anchor="ctr"/>
          <a:lstStyle/>
          <a:p>
            <a:endParaRPr lang="en-GB" dirty="0"/>
          </a:p>
        </p:txBody>
      </p:sp>
    </p:spTree>
    <p:extLst>
      <p:ext uri="{BB962C8B-B14F-4D97-AF65-F5344CB8AC3E}">
        <p14:creationId xmlns:p14="http://schemas.microsoft.com/office/powerpoint/2010/main" val="2786887003"/>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4_01 Section Divider">
    <p:bg>
      <p:bgPr>
        <a:solidFill>
          <a:schemeClr val="tx1"/>
        </a:solidFill>
        <a:effectLst/>
      </p:bgPr>
    </p:bg>
    <p:spTree>
      <p:nvGrpSpPr>
        <p:cNvPr id="1" name=""/>
        <p:cNvGrpSpPr/>
        <p:nvPr/>
      </p:nvGrpSpPr>
      <p:grpSpPr>
        <a:xfrm>
          <a:off x="0" y="0"/>
          <a:ext cx="0" cy="0"/>
          <a:chOff x="0" y="0"/>
          <a:chExt cx="0" cy="0"/>
        </a:xfrm>
      </p:grpSpPr>
      <p:sp>
        <p:nvSpPr>
          <p:cNvPr id="5" name="Rectangle 4"/>
          <p:cNvSpPr/>
          <p:nvPr userDrawn="1"/>
        </p:nvSpPr>
        <p:spPr>
          <a:xfrm>
            <a:off x="-609" y="0"/>
            <a:ext cx="12192609" cy="6858000"/>
          </a:xfrm>
          <a:prstGeom prst="rect">
            <a:avLst/>
          </a:prstGeom>
          <a:solidFill>
            <a:srgbClr val="28C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object 3">
            <a:extLst>
              <a:ext uri="{FF2B5EF4-FFF2-40B4-BE49-F238E27FC236}">
                <a16:creationId xmlns:a16="http://schemas.microsoft.com/office/drawing/2014/main" id="{3344A4B7-0EC8-AD4A-8611-5B12AB419DC2}"/>
              </a:ext>
            </a:extLst>
          </p:cNvPr>
          <p:cNvSpPr/>
          <p:nvPr userDrawn="1"/>
        </p:nvSpPr>
        <p:spPr>
          <a:xfrm>
            <a:off x="0" y="0"/>
            <a:ext cx="11808125" cy="4657785"/>
          </a:xfrm>
          <a:custGeom>
            <a:avLst/>
            <a:gdLst/>
            <a:ahLst/>
            <a:cxnLst/>
            <a:rect l="l" t="t" r="r" b="b"/>
            <a:pathLst>
              <a:path w="15645765" h="6171565">
                <a:moveTo>
                  <a:pt x="12954792" y="0"/>
                </a:moveTo>
                <a:lnTo>
                  <a:pt x="9989330" y="0"/>
                </a:lnTo>
                <a:lnTo>
                  <a:pt x="11612737" y="1621505"/>
                </a:lnTo>
                <a:lnTo>
                  <a:pt x="11603898" y="1638231"/>
                </a:lnTo>
                <a:lnTo>
                  <a:pt x="0" y="1638231"/>
                </a:lnTo>
                <a:lnTo>
                  <a:pt x="0" y="3701600"/>
                </a:lnTo>
                <a:lnTo>
                  <a:pt x="11623393" y="3701600"/>
                </a:lnTo>
                <a:lnTo>
                  <a:pt x="9157358" y="6164994"/>
                </a:lnTo>
                <a:lnTo>
                  <a:pt x="9229199" y="6169201"/>
                </a:lnTo>
                <a:lnTo>
                  <a:pt x="9246778" y="6169604"/>
                </a:lnTo>
                <a:lnTo>
                  <a:pt x="12044487" y="6171255"/>
                </a:lnTo>
                <a:lnTo>
                  <a:pt x="12085365" y="6167625"/>
                </a:lnTo>
                <a:lnTo>
                  <a:pt x="12120998" y="6156469"/>
                </a:lnTo>
                <a:lnTo>
                  <a:pt x="12153240" y="6137640"/>
                </a:lnTo>
                <a:lnTo>
                  <a:pt x="12183945" y="6110993"/>
                </a:lnTo>
                <a:lnTo>
                  <a:pt x="15546143" y="2748262"/>
                </a:lnTo>
                <a:lnTo>
                  <a:pt x="15566761" y="2730440"/>
                </a:lnTo>
                <a:lnTo>
                  <a:pt x="15590311" y="2713899"/>
                </a:lnTo>
                <a:lnTo>
                  <a:pt x="15616627" y="2696820"/>
                </a:lnTo>
                <a:lnTo>
                  <a:pt x="15645546" y="2677383"/>
                </a:lnTo>
                <a:lnTo>
                  <a:pt x="15617183" y="2654144"/>
                </a:lnTo>
                <a:lnTo>
                  <a:pt x="15594873" y="2636172"/>
                </a:lnTo>
                <a:lnTo>
                  <a:pt x="15577002" y="2621305"/>
                </a:lnTo>
                <a:lnTo>
                  <a:pt x="15561955" y="2607381"/>
                </a:lnTo>
                <a:lnTo>
                  <a:pt x="12954792" y="0"/>
                </a:lnTo>
                <a:close/>
              </a:path>
            </a:pathLst>
          </a:custGeom>
          <a:solidFill>
            <a:srgbClr val="004050"/>
          </a:solidFill>
        </p:spPr>
        <p:txBody>
          <a:bodyPr wrap="square" lIns="0" tIns="0" rIns="0" bIns="0" rtlCol="0"/>
          <a:lstStyle/>
          <a:p>
            <a:endParaRPr sz="1029" dirty="0"/>
          </a:p>
        </p:txBody>
      </p:sp>
      <p:sp>
        <p:nvSpPr>
          <p:cNvPr id="11"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76238" y="2779800"/>
            <a:ext cx="5627171" cy="1682133"/>
          </a:xfrm>
        </p:spPr>
        <p:txBody>
          <a:bodyPr anchor="b" anchorCtr="0">
            <a:noAutofit/>
          </a:bodyPr>
          <a:lstStyle>
            <a:lvl1pPr algn="l">
              <a:lnSpc>
                <a:spcPts val="6000"/>
              </a:lnSpc>
              <a:defRPr sz="3600" spc="60" baseline="0">
                <a:solidFill>
                  <a:srgbClr val="004050"/>
                </a:solidFill>
              </a:defRPr>
            </a:lvl1pPr>
          </a:lstStyle>
          <a:p>
            <a:r>
              <a:rPr lang="en-US" noProof="0" dirty="0"/>
              <a:t>CLICK TO EDIT MASTER TITLE STYLE</a:t>
            </a:r>
            <a:endParaRPr lang="en-GB" noProof="0" dirty="0"/>
          </a:p>
        </p:txBody>
      </p:sp>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a:extLst>
              <a:ext uri="{28A0092B-C50C-407E-A947-70E740481C1C}">
                <a14:useLocalDpi xmlns:a14="http://schemas.microsoft.com/office/drawing/2010/main" val="0"/>
              </a:ext>
            </a:extLst>
          </a:blip>
          <a:stretch>
            <a:fillRect/>
          </a:stretch>
        </p:blipFill>
        <p:spPr>
          <a:xfrm>
            <a:off x="280405" y="399619"/>
            <a:ext cx="857393" cy="522401"/>
          </a:xfrm>
          <a:prstGeom prst="rect">
            <a:avLst/>
          </a:prstGeom>
        </p:spPr>
      </p:pic>
      <p:sp>
        <p:nvSpPr>
          <p:cNvPr id="7" name="Rectangle 6"/>
          <p:cNvSpPr/>
          <p:nvPr userDrawn="1"/>
        </p:nvSpPr>
        <p:spPr>
          <a:xfrm>
            <a:off x="758190" y="769620"/>
            <a:ext cx="379608" cy="110490"/>
          </a:xfrm>
          <a:prstGeom prst="rect">
            <a:avLst/>
          </a:prstGeom>
          <a:solidFill>
            <a:srgbClr val="28C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21161448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7_Text Slide - With side bar C1">
    <p:spTree>
      <p:nvGrpSpPr>
        <p:cNvPr id="1" name=""/>
        <p:cNvGrpSpPr/>
        <p:nvPr/>
      </p:nvGrpSpPr>
      <p:grpSpPr>
        <a:xfrm>
          <a:off x="0" y="0"/>
          <a:ext cx="0" cy="0"/>
          <a:chOff x="0" y="0"/>
          <a:chExt cx="0" cy="0"/>
        </a:xfrm>
      </p:grpSpPr>
      <p:sp>
        <p:nvSpPr>
          <p:cNvPr id="6" name="Rectangle 5"/>
          <p:cNvSpPr/>
          <p:nvPr userDrawn="1"/>
        </p:nvSpPr>
        <p:spPr>
          <a:xfrm>
            <a:off x="-1" y="0"/>
            <a:ext cx="4070352" cy="6858000"/>
          </a:xfrm>
          <a:prstGeom prst="rect">
            <a:avLst/>
          </a:prstGeom>
          <a:solidFill>
            <a:srgbClr val="28C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 Placeholder 2"/>
          <p:cNvSpPr>
            <a:spLocks noGrp="1"/>
          </p:cNvSpPr>
          <p:nvPr>
            <p:ph type="body" sz="quarter" idx="10" hasCustomPrompt="1"/>
          </p:nvPr>
        </p:nvSpPr>
        <p:spPr>
          <a:xfrm>
            <a:off x="384784" y="1349984"/>
            <a:ext cx="3443732" cy="2751998"/>
          </a:xfrm>
        </p:spPr>
        <p:txBody>
          <a:bodyPr/>
          <a:lstStyle>
            <a:lvl1pPr marL="0" indent="0">
              <a:lnSpc>
                <a:spcPct val="90000"/>
              </a:lnSpc>
              <a:spcAft>
                <a:spcPts val="0"/>
              </a:spcAft>
              <a:buFont typeface="Arial" panose="020B0604020202020204" pitchFamily="34" charset="0"/>
              <a:buNone/>
              <a:defRPr sz="3600" cap="all" spc="60"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slide title to sit here</a:t>
            </a:r>
          </a:p>
        </p:txBody>
      </p:sp>
      <p:sp>
        <p:nvSpPr>
          <p:cNvPr id="9" name="Text Placeholder 4"/>
          <p:cNvSpPr>
            <a:spLocks noGrp="1"/>
          </p:cNvSpPr>
          <p:nvPr>
            <p:ph type="body" sz="quarter" idx="15" hasCustomPrompt="1"/>
          </p:nvPr>
        </p:nvSpPr>
        <p:spPr>
          <a:xfrm>
            <a:off x="5037138" y="1349984"/>
            <a:ext cx="5803900" cy="4094163"/>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20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laoreet</a:t>
            </a:r>
            <a:r>
              <a:rPr lang="en-US" dirty="0"/>
              <a:t> </a:t>
            </a:r>
            <a:r>
              <a:rPr lang="en-US" dirty="0" err="1"/>
              <a:t>dolore</a:t>
            </a:r>
            <a:r>
              <a:rPr lang="en-US" dirty="0"/>
              <a:t> magna.</a:t>
            </a:r>
          </a:p>
          <a:p>
            <a:pPr lvl="1"/>
            <a:r>
              <a:rPr lang="en-US" dirty="0"/>
              <a:t>Second level</a:t>
            </a:r>
          </a:p>
        </p:txBody>
      </p:sp>
      <p:sp>
        <p:nvSpPr>
          <p:cNvPr id="11" name="Freeform 10">
            <a:extLst>
              <a:ext uri="{FF2B5EF4-FFF2-40B4-BE49-F238E27FC236}">
                <a16:creationId xmlns:a16="http://schemas.microsoft.com/office/drawing/2014/main" id="{35B5D0DF-4895-DB4F-85D9-C3FFDE55B8C8}"/>
              </a:ext>
            </a:extLst>
          </p:cNvPr>
          <p:cNvSpPr/>
          <p:nvPr userDrawn="1"/>
        </p:nvSpPr>
        <p:spPr>
          <a:xfrm>
            <a:off x="384784" y="4708688"/>
            <a:ext cx="4136901" cy="1728688"/>
          </a:xfrm>
          <a:custGeom>
            <a:avLst/>
            <a:gdLst>
              <a:gd name="connsiteX0" fmla="*/ 1041083 w 1035050"/>
              <a:gd name="connsiteY0" fmla="*/ 232283 h 527050"/>
              <a:gd name="connsiteX1" fmla="*/ 1041083 w 1035050"/>
              <a:gd name="connsiteY1" fmla="*/ 300545 h 527050"/>
              <a:gd name="connsiteX2" fmla="*/ 807403 w 1035050"/>
              <a:gd name="connsiteY2" fmla="*/ 532448 h 527050"/>
              <a:gd name="connsiteX3" fmla="*/ 738569 w 1035050"/>
              <a:gd name="connsiteY3" fmla="*/ 532448 h 527050"/>
              <a:gd name="connsiteX4" fmla="*/ 849249 w 1035050"/>
              <a:gd name="connsiteY4" fmla="*/ 300545 h 527050"/>
              <a:gd name="connsiteX5" fmla="*/ 564071 w 1035050"/>
              <a:gd name="connsiteY5" fmla="*/ 300545 h 527050"/>
              <a:gd name="connsiteX6" fmla="*/ 330454 w 1035050"/>
              <a:gd name="connsiteY6" fmla="*/ 532448 h 527050"/>
              <a:gd name="connsiteX7" fmla="*/ 261430 w 1035050"/>
              <a:gd name="connsiteY7" fmla="*/ 532448 h 527050"/>
              <a:gd name="connsiteX8" fmla="*/ 355854 w 1035050"/>
              <a:gd name="connsiteY8" fmla="*/ 314769 h 527050"/>
              <a:gd name="connsiteX9" fmla="*/ 202819 w 1035050"/>
              <a:gd name="connsiteY9" fmla="*/ 532448 h 527050"/>
              <a:gd name="connsiteX10" fmla="*/ 134049 w 1035050"/>
              <a:gd name="connsiteY10" fmla="*/ 532448 h 527050"/>
              <a:gd name="connsiteX11" fmla="*/ 232220 w 1035050"/>
              <a:gd name="connsiteY11" fmla="*/ 311277 h 527050"/>
              <a:gd name="connsiteX12" fmla="*/ 68771 w 1035050"/>
              <a:gd name="connsiteY12" fmla="*/ 532448 h 527050"/>
              <a:gd name="connsiteX13" fmla="*/ 0 w 1035050"/>
              <a:gd name="connsiteY13" fmla="*/ 532448 h 527050"/>
              <a:gd name="connsiteX14" fmla="*/ 162751 w 1035050"/>
              <a:gd name="connsiteY14" fmla="*/ 266192 h 527050"/>
              <a:gd name="connsiteX15" fmla="*/ 0 w 1035050"/>
              <a:gd name="connsiteY15" fmla="*/ 0 h 527050"/>
              <a:gd name="connsiteX16" fmla="*/ 68771 w 1035050"/>
              <a:gd name="connsiteY16" fmla="*/ 0 h 527050"/>
              <a:gd name="connsiteX17" fmla="*/ 231712 w 1035050"/>
              <a:gd name="connsiteY17" fmla="*/ 221107 h 527050"/>
              <a:gd name="connsiteX18" fmla="*/ 134049 w 1035050"/>
              <a:gd name="connsiteY18" fmla="*/ 381 h 527050"/>
              <a:gd name="connsiteX19" fmla="*/ 202819 w 1035050"/>
              <a:gd name="connsiteY19" fmla="*/ 381 h 527050"/>
              <a:gd name="connsiteX20" fmla="*/ 355918 w 1035050"/>
              <a:gd name="connsiteY20" fmla="*/ 218059 h 527050"/>
              <a:gd name="connsiteX21" fmla="*/ 261430 w 1035050"/>
              <a:gd name="connsiteY21" fmla="*/ 381 h 527050"/>
              <a:gd name="connsiteX22" fmla="*/ 330264 w 1035050"/>
              <a:gd name="connsiteY22" fmla="*/ 381 h 527050"/>
              <a:gd name="connsiteX23" fmla="*/ 564071 w 1035050"/>
              <a:gd name="connsiteY23" fmla="*/ 232283 h 527050"/>
              <a:gd name="connsiteX24" fmla="*/ 849440 w 1035050"/>
              <a:gd name="connsiteY24" fmla="*/ 232283 h 527050"/>
              <a:gd name="connsiteX25" fmla="*/ 738759 w 1035050"/>
              <a:gd name="connsiteY25" fmla="*/ 381 h 527050"/>
              <a:gd name="connsiteX26" fmla="*/ 807593 w 1035050"/>
              <a:gd name="connsiteY26" fmla="*/ 381 h 527050"/>
              <a:gd name="connsiteX27" fmla="*/ 1041083 w 1035050"/>
              <a:gd name="connsiteY27" fmla="*/ 232283 h 52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35050" h="527050">
                <a:moveTo>
                  <a:pt x="1041083" y="232283"/>
                </a:moveTo>
                <a:lnTo>
                  <a:pt x="1041083" y="300545"/>
                </a:lnTo>
                <a:cubicBezTo>
                  <a:pt x="912573" y="300194"/>
                  <a:pt x="808032" y="403939"/>
                  <a:pt x="807403" y="532448"/>
                </a:cubicBezTo>
                <a:lnTo>
                  <a:pt x="738569" y="532448"/>
                </a:lnTo>
                <a:cubicBezTo>
                  <a:pt x="738665" y="442426"/>
                  <a:pt x="779322" y="357240"/>
                  <a:pt x="849249" y="300545"/>
                </a:cubicBezTo>
                <a:lnTo>
                  <a:pt x="564071" y="300545"/>
                </a:lnTo>
                <a:cubicBezTo>
                  <a:pt x="435571" y="300194"/>
                  <a:pt x="331049" y="403949"/>
                  <a:pt x="330454" y="532448"/>
                </a:cubicBezTo>
                <a:lnTo>
                  <a:pt x="261430" y="532448"/>
                </a:lnTo>
                <a:cubicBezTo>
                  <a:pt x="261469" y="449957"/>
                  <a:pt x="295649" y="371162"/>
                  <a:pt x="355854" y="314769"/>
                </a:cubicBezTo>
                <a:cubicBezTo>
                  <a:pt x="264255" y="348074"/>
                  <a:pt x="203155" y="434982"/>
                  <a:pt x="202819" y="532448"/>
                </a:cubicBezTo>
                <a:lnTo>
                  <a:pt x="134049" y="532448"/>
                </a:lnTo>
                <a:cubicBezTo>
                  <a:pt x="134077" y="448170"/>
                  <a:pt x="169736" y="367833"/>
                  <a:pt x="232220" y="311277"/>
                </a:cubicBezTo>
                <a:cubicBezTo>
                  <a:pt x="135308" y="341431"/>
                  <a:pt x="69149" y="430954"/>
                  <a:pt x="68771" y="532448"/>
                </a:cubicBezTo>
                <a:lnTo>
                  <a:pt x="0" y="532448"/>
                </a:lnTo>
                <a:cubicBezTo>
                  <a:pt x="242" y="420258"/>
                  <a:pt x="63014" y="317565"/>
                  <a:pt x="162751" y="266192"/>
                </a:cubicBezTo>
                <a:cubicBezTo>
                  <a:pt x="63024" y="214841"/>
                  <a:pt x="251" y="112170"/>
                  <a:pt x="0" y="0"/>
                </a:cubicBezTo>
                <a:lnTo>
                  <a:pt x="68771" y="0"/>
                </a:lnTo>
                <a:cubicBezTo>
                  <a:pt x="69086" y="101339"/>
                  <a:pt x="135011" y="190797"/>
                  <a:pt x="231712" y="221107"/>
                </a:cubicBezTo>
                <a:cubicBezTo>
                  <a:pt x="169531" y="164565"/>
                  <a:pt x="134072" y="84425"/>
                  <a:pt x="134049" y="381"/>
                </a:cubicBezTo>
                <a:lnTo>
                  <a:pt x="202819" y="381"/>
                </a:lnTo>
                <a:cubicBezTo>
                  <a:pt x="203128" y="97875"/>
                  <a:pt x="264269" y="184807"/>
                  <a:pt x="355918" y="218059"/>
                </a:cubicBezTo>
                <a:cubicBezTo>
                  <a:pt x="295689" y="161678"/>
                  <a:pt x="261486" y="82882"/>
                  <a:pt x="261430" y="381"/>
                </a:cubicBezTo>
                <a:lnTo>
                  <a:pt x="330264" y="381"/>
                </a:lnTo>
                <a:cubicBezTo>
                  <a:pt x="330893" y="128940"/>
                  <a:pt x="435511" y="232705"/>
                  <a:pt x="564071" y="232283"/>
                </a:cubicBezTo>
                <a:lnTo>
                  <a:pt x="849440" y="232283"/>
                </a:lnTo>
                <a:cubicBezTo>
                  <a:pt x="779505" y="175595"/>
                  <a:pt x="738847" y="90405"/>
                  <a:pt x="738759" y="381"/>
                </a:cubicBezTo>
                <a:lnTo>
                  <a:pt x="807593" y="381"/>
                </a:lnTo>
                <a:cubicBezTo>
                  <a:pt x="808223" y="128815"/>
                  <a:pt x="912647" y="232530"/>
                  <a:pt x="1041083" y="232283"/>
                </a:cubicBezTo>
                <a:close/>
              </a:path>
            </a:pathLst>
          </a:custGeom>
          <a:solidFill>
            <a:srgbClr val="004050"/>
          </a:solidFill>
          <a:ln w="6350" cap="flat">
            <a:noFill/>
            <a:prstDash val="solid"/>
            <a:miter/>
          </a:ln>
        </p:spPr>
        <p:txBody>
          <a:bodyPr rtlCol="0" anchor="ctr"/>
          <a:lstStyle/>
          <a:p>
            <a:endParaRPr lang="en-GB" dirty="0"/>
          </a:p>
        </p:txBody>
      </p:sp>
    </p:spTree>
    <p:extLst>
      <p:ext uri="{BB962C8B-B14F-4D97-AF65-F5344CB8AC3E}">
        <p14:creationId xmlns:p14="http://schemas.microsoft.com/office/powerpoint/2010/main" val="274887005"/>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7_Text Slide A">
    <p:spTree>
      <p:nvGrpSpPr>
        <p:cNvPr id="1" name=""/>
        <p:cNvGrpSpPr/>
        <p:nvPr/>
      </p:nvGrpSpPr>
      <p:grpSpPr>
        <a:xfrm>
          <a:off x="0" y="0"/>
          <a:ext cx="0" cy="0"/>
          <a:chOff x="0" y="0"/>
          <a:chExt cx="0" cy="0"/>
        </a:xfrm>
      </p:grpSpPr>
      <p:sp>
        <p:nvSpPr>
          <p:cNvPr id="11" name="Text Placeholder 2"/>
          <p:cNvSpPr>
            <a:spLocks noGrp="1"/>
          </p:cNvSpPr>
          <p:nvPr>
            <p:ph type="body" sz="quarter" idx="10" hasCustomPrompt="1"/>
          </p:nvPr>
        </p:nvSpPr>
        <p:spPr>
          <a:xfrm>
            <a:off x="384784" y="1242034"/>
            <a:ext cx="3694112" cy="2917842"/>
          </a:xfrm>
        </p:spPr>
        <p:txBody>
          <a:bodyPr anchor="b"/>
          <a:lstStyle>
            <a:lvl1pPr marL="0" indent="0">
              <a:lnSpc>
                <a:spcPct val="100000"/>
              </a:lnSpc>
              <a:spcAft>
                <a:spcPts val="0"/>
              </a:spcAft>
              <a:buFont typeface="Arial" panose="020B0604020202020204" pitchFamily="34" charset="0"/>
              <a:buNone/>
              <a:defRPr sz="3600" cap="none" baseline="0">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18" name="Text Placeholder 4"/>
          <p:cNvSpPr>
            <a:spLocks noGrp="1"/>
          </p:cNvSpPr>
          <p:nvPr>
            <p:ph type="body" sz="quarter" idx="11" hasCustomPrompt="1"/>
          </p:nvPr>
        </p:nvSpPr>
        <p:spPr>
          <a:xfrm>
            <a:off x="6098146" y="579549"/>
            <a:ext cx="5718225" cy="5899039"/>
          </a:xfrm>
        </p:spPr>
        <p:txBody>
          <a:bodyPr/>
          <a:lstStyle>
            <a:lvl1pPr marL="0" indent="0">
              <a:buFont typeface="Arial" panose="020B0604020202020204" pitchFamily="34" charset="0"/>
              <a:buNone/>
              <a:defRPr sz="20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a:p>
            <a:pPr lvl="1"/>
            <a:r>
              <a:rPr lang="en-US" dirty="0"/>
              <a:t>Second level</a:t>
            </a:r>
          </a:p>
          <a:p>
            <a:pPr lvl="2"/>
            <a:r>
              <a:rPr lang="en-GB" dirty="0"/>
              <a:t>Third level</a:t>
            </a:r>
          </a:p>
          <a:p>
            <a:pPr lvl="2"/>
            <a:r>
              <a:rPr lang="en-GB" dirty="0"/>
              <a:t>Fourth level</a:t>
            </a:r>
          </a:p>
          <a:p>
            <a:pPr lvl="2"/>
            <a:r>
              <a:rPr lang="en-GB" dirty="0"/>
              <a:t>Fifth level</a:t>
            </a:r>
          </a:p>
        </p:txBody>
      </p:sp>
      <p:grpSp>
        <p:nvGrpSpPr>
          <p:cNvPr id="21" name="Group 20"/>
          <p:cNvGrpSpPr/>
          <p:nvPr userDrawn="1"/>
        </p:nvGrpSpPr>
        <p:grpSpPr>
          <a:xfrm>
            <a:off x="-6058" y="3531457"/>
            <a:ext cx="5797612" cy="2365031"/>
            <a:chOff x="-2229" y="2361812"/>
            <a:chExt cx="11067619" cy="4514835"/>
          </a:xfrm>
          <a:solidFill>
            <a:srgbClr val="28CFF9"/>
          </a:solidFill>
        </p:grpSpPr>
        <p:sp>
          <p:nvSpPr>
            <p:cNvPr id="22" name="Freeform 21">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dirty="0"/>
            </a:p>
          </p:txBody>
        </p:sp>
        <p:sp>
          <p:nvSpPr>
            <p:cNvPr id="23" name="Freeform 22">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dirty="0"/>
            </a:p>
          </p:txBody>
        </p:sp>
        <p:sp>
          <p:nvSpPr>
            <p:cNvPr id="24" name="Freeform 23">
              <a:extLst>
                <a:ext uri="{FF2B5EF4-FFF2-40B4-BE49-F238E27FC236}">
                  <a16:creationId xmlns:a16="http://schemas.microsoft.com/office/drawing/2014/main" id="{2F450B4C-241D-A544-BBEF-175E01D6A139}"/>
                </a:ext>
              </a:extLst>
            </p:cNvPr>
            <p:cNvSpPr/>
            <p:nvPr userDrawn="1"/>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822106750"/>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Text and Image (half screen)">
    <p:bg>
      <p:bgPr>
        <a:solidFill>
          <a:schemeClr val="bg1"/>
        </a:solidFill>
        <a:effectLst/>
      </p:bgPr>
    </p:bg>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73063" y="1892635"/>
            <a:ext cx="614348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dirty="0"/>
              <a:t>Click icon to add picture</a:t>
            </a:r>
          </a:p>
        </p:txBody>
      </p:sp>
      <p:sp>
        <p:nvSpPr>
          <p:cNvPr id="11" name="Text Placeholder 2"/>
          <p:cNvSpPr>
            <a:spLocks noGrp="1"/>
          </p:cNvSpPr>
          <p:nvPr>
            <p:ph type="body" sz="quarter" idx="12" hasCustomPrompt="1"/>
          </p:nvPr>
        </p:nvSpPr>
        <p:spPr>
          <a:xfrm>
            <a:off x="385650" y="1147572"/>
            <a:ext cx="5123903"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6" name="Freeform 15">
            <a:extLst>
              <a:ext uri="{FF2B5EF4-FFF2-40B4-BE49-F238E27FC236}">
                <a16:creationId xmlns:a16="http://schemas.microsoft.com/office/drawing/2014/main" id="{D44E23D4-CD16-B448-8F0A-11F5CE4FAB4C}"/>
              </a:ext>
            </a:extLst>
          </p:cNvPr>
          <p:cNvSpPr/>
          <p:nvPr userDrawn="1"/>
        </p:nvSpPr>
        <p:spPr>
          <a:xfrm>
            <a:off x="3229535" y="4488657"/>
            <a:ext cx="3729957" cy="2369343"/>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641350">
                <a:moveTo>
                  <a:pt x="117151" y="24275"/>
                </a:moveTo>
                <a:cubicBezTo>
                  <a:pt x="34918" y="69741"/>
                  <a:pt x="-5912" y="140163"/>
                  <a:pt x="692" y="235603"/>
                </a:cubicBezTo>
                <a:cubicBezTo>
                  <a:pt x="7994" y="341013"/>
                  <a:pt x="103117" y="429659"/>
                  <a:pt x="208781" y="429659"/>
                </a:cubicBezTo>
                <a:lnTo>
                  <a:pt x="350450" y="429659"/>
                </a:lnTo>
                <a:lnTo>
                  <a:pt x="350450" y="641432"/>
                </a:lnTo>
                <a:lnTo>
                  <a:pt x="428301" y="641432"/>
                </a:lnTo>
                <a:lnTo>
                  <a:pt x="428301" y="430358"/>
                </a:lnTo>
                <a:lnTo>
                  <a:pt x="777551" y="430358"/>
                </a:lnTo>
                <a:cubicBezTo>
                  <a:pt x="722305" y="492842"/>
                  <a:pt x="679379" y="561231"/>
                  <a:pt x="652519" y="640352"/>
                </a:cubicBezTo>
                <a:cubicBezTo>
                  <a:pt x="668712" y="640352"/>
                  <a:pt x="683761" y="640352"/>
                  <a:pt x="698747" y="640352"/>
                </a:cubicBez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cubicBezTo>
                  <a:pt x="687889" y="141687"/>
                  <a:pt x="670616" y="141687"/>
                  <a:pt x="652138" y="141687"/>
                </a:cubicBez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cubicBezTo>
                  <a:pt x="350704" y="258463"/>
                  <a:pt x="350704" y="300818"/>
                  <a:pt x="350704" y="343045"/>
                </a:cubicBezTo>
                <a:lnTo>
                  <a:pt x="350704" y="352634"/>
                </a:lnTo>
                <a:cubicBezTo>
                  <a:pt x="349319" y="352892"/>
                  <a:pt x="347920" y="353061"/>
                  <a:pt x="346513" y="353142"/>
                </a:cubicBezTo>
                <a:cubicBezTo>
                  <a:pt x="300539" y="353142"/>
                  <a:pt x="254564" y="353142"/>
                  <a:pt x="208591" y="352697"/>
                </a:cubicBez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rgbClr val="28CFF9"/>
          </a:solidFill>
          <a:ln w="6350" cap="flat">
            <a:noFill/>
            <a:prstDash val="solid"/>
            <a:miter/>
          </a:ln>
        </p:spPr>
        <p:txBody>
          <a:bodyPr rtlCol="0" anchor="ctr"/>
          <a:lstStyle/>
          <a:p>
            <a:endParaRPr lang="en-GB" dirty="0"/>
          </a:p>
        </p:txBody>
      </p:sp>
      <p:sp>
        <p:nvSpPr>
          <p:cNvPr id="8" name="Rectangle 7"/>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2194725214"/>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_Activity 1">
    <p:bg>
      <p:bgPr>
        <a:solidFill>
          <a:srgbClr val="28CFF9"/>
        </a:solidFill>
        <a:effectLst/>
      </p:bgPr>
    </p:bg>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56887D20-DCD6-8E49-BF31-8F4C2FCCD421}"/>
              </a:ext>
            </a:extLst>
          </p:cNvPr>
          <p:cNvSpPr/>
          <p:nvPr userDrawn="1"/>
        </p:nvSpPr>
        <p:spPr>
          <a:xfrm>
            <a:off x="487005" y="518307"/>
            <a:ext cx="3525956" cy="4061544"/>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accent1"/>
          </a:solidFill>
          <a:ln w="6350" cap="flat">
            <a:noFill/>
            <a:prstDash val="solid"/>
            <a:miter/>
          </a:ln>
        </p:spPr>
        <p:txBody>
          <a:bodyPr rtlCol="0" anchor="ctr"/>
          <a:lstStyle/>
          <a:p>
            <a:endParaRPr lang="en-GB" dirty="0"/>
          </a:p>
        </p:txBody>
      </p:sp>
      <p:sp>
        <p:nvSpPr>
          <p:cNvPr id="5"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4327302" y="344971"/>
            <a:ext cx="7475232" cy="2858874"/>
          </a:xfrm>
        </p:spPr>
        <p:txBody>
          <a:bodyPr anchor="b" anchorCtr="0">
            <a:noAutofit/>
          </a:bodyPr>
          <a:lstStyle>
            <a:lvl1pPr algn="l">
              <a:lnSpc>
                <a:spcPct val="100000"/>
              </a:lnSpc>
              <a:defRPr sz="3600" baseline="0">
                <a:solidFill>
                  <a:srgbClr val="004050"/>
                </a:solidFill>
              </a:defRPr>
            </a:lvl1pPr>
          </a:lstStyle>
          <a:p>
            <a:br>
              <a:rPr lang="en-US" noProof="0" dirty="0"/>
            </a:br>
            <a:br>
              <a:rPr lang="en-US" noProof="0" dirty="0"/>
            </a:br>
            <a:r>
              <a:rPr lang="en-US" noProof="0" dirty="0"/>
              <a:t>ACTIVITY: </a:t>
            </a:r>
            <a:br>
              <a:rPr lang="en-US" noProof="0" dirty="0"/>
            </a:br>
            <a:r>
              <a:rPr lang="en-US" noProof="0" dirty="0"/>
              <a:t>CLICK TO EDIT TITLE</a:t>
            </a:r>
            <a:endParaRPr lang="en-GB" noProof="0" dirty="0"/>
          </a:p>
        </p:txBody>
      </p:sp>
      <p:sp>
        <p:nvSpPr>
          <p:cNvPr id="6" name="Text Placeholder 3"/>
          <p:cNvSpPr>
            <a:spLocks noGrp="1"/>
          </p:cNvSpPr>
          <p:nvPr>
            <p:ph type="body" sz="quarter" idx="10" hasCustomPrompt="1"/>
          </p:nvPr>
        </p:nvSpPr>
        <p:spPr>
          <a:xfrm>
            <a:off x="4327303" y="3525004"/>
            <a:ext cx="7475230" cy="2791976"/>
          </a:xfrm>
        </p:spPr>
        <p:txBody>
          <a:bodyPr/>
          <a:lstStyle>
            <a:lvl1pPr>
              <a:lnSpc>
                <a:spcPct val="100000"/>
              </a:lnSpc>
              <a:defRPr b="0" baseline="0"/>
            </a:lvl1pPr>
          </a:lstStyle>
          <a:p>
            <a:pPr lvl="0"/>
            <a:r>
              <a:rPr lang="en-US" dirty="0"/>
              <a:t>Click to edit instructions</a:t>
            </a:r>
          </a:p>
        </p:txBody>
      </p:sp>
    </p:spTree>
    <p:extLst>
      <p:ext uri="{BB962C8B-B14F-4D97-AF65-F5344CB8AC3E}">
        <p14:creationId xmlns:p14="http://schemas.microsoft.com/office/powerpoint/2010/main" val="1928947671"/>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5_03 Section Divider">
    <p:bg>
      <p:bgPr>
        <a:solidFill>
          <a:srgbClr val="F3622C"/>
        </a:solidFill>
        <a:effectLst/>
      </p:bgPr>
    </p:bg>
    <p:spTree>
      <p:nvGrpSpPr>
        <p:cNvPr id="1" name=""/>
        <p:cNvGrpSpPr/>
        <p:nvPr/>
      </p:nvGrpSpPr>
      <p:grpSpPr>
        <a:xfrm>
          <a:off x="0" y="0"/>
          <a:ext cx="0" cy="0"/>
          <a:chOff x="0" y="0"/>
          <a:chExt cx="0" cy="0"/>
        </a:xfrm>
      </p:grpSpPr>
      <p:sp>
        <p:nvSpPr>
          <p:cNvPr id="16" name="Rectangle 15"/>
          <p:cNvSpPr/>
          <p:nvPr userDrawn="1"/>
        </p:nvSpPr>
        <p:spPr>
          <a:xfrm>
            <a:off x="760859" y="768561"/>
            <a:ext cx="379608" cy="110490"/>
          </a:xfrm>
          <a:prstGeom prst="rect">
            <a:avLst/>
          </a:prstGeom>
          <a:solidFill>
            <a:srgbClr val="F362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8" name="Title 1">
            <a:extLst>
              <a:ext uri="{FF2B5EF4-FFF2-40B4-BE49-F238E27FC236}">
                <a16:creationId xmlns:a16="http://schemas.microsoft.com/office/drawing/2014/main" id="{EBBB6D40-B4C9-8B4A-B2A6-126F64906376}"/>
              </a:ext>
            </a:extLst>
          </p:cNvPr>
          <p:cNvSpPr>
            <a:spLocks noGrp="1"/>
          </p:cNvSpPr>
          <p:nvPr userDrawn="1">
            <p:ph type="ctrTitle" hasCustomPrompt="1"/>
          </p:nvPr>
        </p:nvSpPr>
        <p:spPr>
          <a:xfrm>
            <a:off x="376239" y="1556247"/>
            <a:ext cx="5810250" cy="2277604"/>
          </a:xfrm>
        </p:spPr>
        <p:txBody>
          <a:bodyPr anchor="b" anchorCtr="0">
            <a:noAutofit/>
          </a:bodyPr>
          <a:lstStyle>
            <a:lvl1pPr algn="l">
              <a:lnSpc>
                <a:spcPct val="90000"/>
              </a:lnSpc>
              <a:defRPr sz="3600" spc="60" baseline="0">
                <a:solidFill>
                  <a:schemeClr val="bg1"/>
                </a:solidFill>
              </a:defRPr>
            </a:lvl1pPr>
          </a:lstStyle>
          <a:p>
            <a:r>
              <a:rPr lang="en-US" noProof="0" dirty="0"/>
              <a:t>CLICK TO EDIT </a:t>
            </a:r>
            <a:br>
              <a:rPr lang="en-US" noProof="0" dirty="0"/>
            </a:br>
            <a:r>
              <a:rPr lang="en-US" noProof="0" dirty="0"/>
              <a:t>MASTER TITLE STYLE</a:t>
            </a:r>
            <a:endParaRPr lang="en-GB" noProof="0" dirty="0"/>
          </a:p>
        </p:txBody>
      </p:sp>
      <p:grpSp>
        <p:nvGrpSpPr>
          <p:cNvPr id="6" name="Group 5"/>
          <p:cNvGrpSpPr/>
          <p:nvPr userDrawn="1"/>
        </p:nvGrpSpPr>
        <p:grpSpPr>
          <a:xfrm>
            <a:off x="-2229" y="2361812"/>
            <a:ext cx="11067619" cy="4502135"/>
            <a:chOff x="-2229" y="2361812"/>
            <a:chExt cx="11067619" cy="4502135"/>
          </a:xfrm>
        </p:grpSpPr>
        <p:sp>
          <p:nvSpPr>
            <p:cNvPr id="10" name="Freeform 9">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8D237"/>
            </a:solidFill>
            <a:ln w="6350" cap="flat">
              <a:noFill/>
              <a:prstDash val="solid"/>
              <a:miter/>
            </a:ln>
          </p:spPr>
          <p:txBody>
            <a:bodyPr rtlCol="0" anchor="ctr"/>
            <a:lstStyle/>
            <a:p>
              <a:endParaRPr lang="en-GB" dirty="0"/>
            </a:p>
          </p:txBody>
        </p:sp>
        <p:sp>
          <p:nvSpPr>
            <p:cNvPr id="13" name="Freeform 12">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solidFill>
              <a:srgbClr val="F8D237"/>
            </a:solidFill>
            <a:ln w="6350" cap="flat">
              <a:noFill/>
              <a:prstDash val="solid"/>
              <a:miter/>
            </a:ln>
          </p:spPr>
          <p:txBody>
            <a:bodyPr rtlCol="0" anchor="ctr"/>
            <a:lstStyle/>
            <a:p>
              <a:endParaRPr lang="en-GB" dirty="0"/>
            </a:p>
          </p:txBody>
        </p:sp>
        <p:sp>
          <p:nvSpPr>
            <p:cNvPr id="15" name="Freeform 14">
              <a:extLst>
                <a:ext uri="{FF2B5EF4-FFF2-40B4-BE49-F238E27FC236}">
                  <a16:creationId xmlns:a16="http://schemas.microsoft.com/office/drawing/2014/main" id="{2F450B4C-241D-A544-BBEF-175E01D6A139}"/>
                </a:ext>
              </a:extLst>
            </p:cNvPr>
            <p:cNvSpPr/>
            <p:nvPr userDrawn="1"/>
          </p:nvSpPr>
          <p:spPr>
            <a:xfrm flipV="1">
              <a:off x="-467" y="49513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8D237"/>
            </a:solid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12235614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2_Text Slide - With side bar C1">
    <p:spTree>
      <p:nvGrpSpPr>
        <p:cNvPr id="1" name=""/>
        <p:cNvGrpSpPr/>
        <p:nvPr/>
      </p:nvGrpSpPr>
      <p:grpSpPr>
        <a:xfrm>
          <a:off x="0" y="0"/>
          <a:ext cx="0" cy="0"/>
          <a:chOff x="0" y="0"/>
          <a:chExt cx="0" cy="0"/>
        </a:xfrm>
      </p:grpSpPr>
      <p:sp>
        <p:nvSpPr>
          <p:cNvPr id="6" name="Rectangle 5"/>
          <p:cNvSpPr/>
          <p:nvPr userDrawn="1"/>
        </p:nvSpPr>
        <p:spPr>
          <a:xfrm>
            <a:off x="-1" y="0"/>
            <a:ext cx="4070352" cy="6858000"/>
          </a:xfrm>
          <a:prstGeom prst="rect">
            <a:avLst/>
          </a:prstGeom>
          <a:solidFill>
            <a:srgbClr val="F362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bg1"/>
              </a:solidFill>
            </a:endParaRPr>
          </a:p>
        </p:txBody>
      </p:sp>
      <p:sp>
        <p:nvSpPr>
          <p:cNvPr id="8" name="Text Placeholder 2"/>
          <p:cNvSpPr>
            <a:spLocks noGrp="1"/>
          </p:cNvSpPr>
          <p:nvPr>
            <p:ph type="body" sz="quarter" idx="10" hasCustomPrompt="1"/>
          </p:nvPr>
        </p:nvSpPr>
        <p:spPr>
          <a:xfrm>
            <a:off x="384784" y="1349984"/>
            <a:ext cx="3443732" cy="2751998"/>
          </a:xfrm>
        </p:spPr>
        <p:txBody>
          <a:bodyPr/>
          <a:lstStyle>
            <a:lvl1pPr marL="0" indent="0">
              <a:lnSpc>
                <a:spcPct val="90000"/>
              </a:lnSpc>
              <a:spcAft>
                <a:spcPts val="0"/>
              </a:spcAft>
              <a:buFont typeface="Arial" panose="020B0604020202020204" pitchFamily="34" charset="0"/>
              <a:buNone/>
              <a:defRPr sz="3600" cap="all" spc="60" baseline="0">
                <a:solidFill>
                  <a:schemeClr val="bg1"/>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slide title to sit here</a:t>
            </a:r>
          </a:p>
        </p:txBody>
      </p:sp>
      <p:sp>
        <p:nvSpPr>
          <p:cNvPr id="9" name="Text Placeholder 4"/>
          <p:cNvSpPr>
            <a:spLocks noGrp="1"/>
          </p:cNvSpPr>
          <p:nvPr>
            <p:ph type="body" sz="quarter" idx="15" hasCustomPrompt="1"/>
          </p:nvPr>
        </p:nvSpPr>
        <p:spPr>
          <a:xfrm>
            <a:off x="5037138" y="1349984"/>
            <a:ext cx="5803900" cy="4094163"/>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20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laoreet</a:t>
            </a:r>
            <a:r>
              <a:rPr lang="en-US" dirty="0"/>
              <a:t> </a:t>
            </a:r>
            <a:r>
              <a:rPr lang="en-US" dirty="0" err="1"/>
              <a:t>dolore</a:t>
            </a:r>
            <a:r>
              <a:rPr lang="en-US" dirty="0"/>
              <a:t> magna.</a:t>
            </a:r>
          </a:p>
          <a:p>
            <a:pPr lvl="1"/>
            <a:r>
              <a:rPr lang="en-US" dirty="0"/>
              <a:t>Second level</a:t>
            </a:r>
          </a:p>
        </p:txBody>
      </p:sp>
      <p:grpSp>
        <p:nvGrpSpPr>
          <p:cNvPr id="4" name="Group 3"/>
          <p:cNvGrpSpPr/>
          <p:nvPr userDrawn="1"/>
        </p:nvGrpSpPr>
        <p:grpSpPr>
          <a:xfrm>
            <a:off x="-1717" y="4568506"/>
            <a:ext cx="4628886" cy="1406446"/>
            <a:chOff x="-1717" y="4568506"/>
            <a:chExt cx="4628886" cy="1406446"/>
          </a:xfrm>
        </p:grpSpPr>
        <p:sp>
          <p:nvSpPr>
            <p:cNvPr id="11" name="Freeform 10">
              <a:extLst>
                <a:ext uri="{FF2B5EF4-FFF2-40B4-BE49-F238E27FC236}">
                  <a16:creationId xmlns:a16="http://schemas.microsoft.com/office/drawing/2014/main" id="{2F450B4C-241D-A544-BBEF-175E01D6A139}"/>
                </a:ext>
              </a:extLst>
            </p:cNvPr>
            <p:cNvSpPr/>
            <p:nvPr userDrawn="1"/>
          </p:nvSpPr>
          <p:spPr>
            <a:xfrm>
              <a:off x="-1717" y="4568506"/>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solidFill>
              <a:srgbClr val="F8D237"/>
            </a:solidFill>
            <a:ln w="6350" cap="flat">
              <a:noFill/>
              <a:prstDash val="solid"/>
              <a:miter/>
            </a:ln>
          </p:spPr>
          <p:txBody>
            <a:bodyPr rtlCol="0" anchor="ctr"/>
            <a:lstStyle/>
            <a:p>
              <a:endParaRPr lang="en-GB" dirty="0"/>
            </a:p>
          </p:txBody>
        </p:sp>
        <p:sp>
          <p:nvSpPr>
            <p:cNvPr id="13" name="Freeform 12">
              <a:extLst>
                <a:ext uri="{FF2B5EF4-FFF2-40B4-BE49-F238E27FC236}">
                  <a16:creationId xmlns:a16="http://schemas.microsoft.com/office/drawing/2014/main" id="{17BA7C41-EA1C-2F4D-90C7-EC472AB85B8A}"/>
                </a:ext>
              </a:extLst>
            </p:cNvPr>
            <p:cNvSpPr/>
            <p:nvPr/>
          </p:nvSpPr>
          <p:spPr>
            <a:xfrm>
              <a:off x="3713028" y="4568727"/>
              <a:ext cx="914141" cy="1401463"/>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solidFill>
              <a:srgbClr val="F8D237"/>
            </a:solidFill>
            <a:ln w="6350" cap="flat">
              <a:noFill/>
              <a:prstDash val="solid"/>
              <a:miter/>
            </a:ln>
          </p:spPr>
          <p:txBody>
            <a:bodyPr rtlCol="0" anchor="ctr"/>
            <a:lstStyle/>
            <a:p>
              <a:endParaRPr lang="en-GB" dirty="0"/>
            </a:p>
          </p:txBody>
        </p:sp>
        <p:sp>
          <p:nvSpPr>
            <p:cNvPr id="20" name="Freeform 19">
              <a:extLst>
                <a:ext uri="{FF2B5EF4-FFF2-40B4-BE49-F238E27FC236}">
                  <a16:creationId xmlns:a16="http://schemas.microsoft.com/office/drawing/2014/main" id="{2F450B4C-241D-A544-BBEF-175E01D6A139}"/>
                </a:ext>
              </a:extLst>
            </p:cNvPr>
            <p:cNvSpPr/>
            <p:nvPr userDrawn="1"/>
          </p:nvSpPr>
          <p:spPr>
            <a:xfrm flipV="1">
              <a:off x="-1717" y="5379567"/>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solidFill>
              <a:srgbClr val="F8D237"/>
            </a:solid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998918914"/>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1_Text Slide A">
    <p:spTree>
      <p:nvGrpSpPr>
        <p:cNvPr id="1" name=""/>
        <p:cNvGrpSpPr/>
        <p:nvPr/>
      </p:nvGrpSpPr>
      <p:grpSpPr>
        <a:xfrm>
          <a:off x="0" y="0"/>
          <a:ext cx="0" cy="0"/>
          <a:chOff x="0" y="0"/>
          <a:chExt cx="0" cy="0"/>
        </a:xfrm>
      </p:grpSpPr>
      <p:sp>
        <p:nvSpPr>
          <p:cNvPr id="15" name="Text Placeholder 2"/>
          <p:cNvSpPr>
            <a:spLocks noGrp="1"/>
          </p:cNvSpPr>
          <p:nvPr>
            <p:ph type="body" sz="quarter" idx="10" hasCustomPrompt="1"/>
          </p:nvPr>
        </p:nvSpPr>
        <p:spPr>
          <a:xfrm>
            <a:off x="384784" y="1242034"/>
            <a:ext cx="3694112" cy="2917842"/>
          </a:xfrm>
        </p:spPr>
        <p:txBody>
          <a:bodyPr anchor="b"/>
          <a:lstStyle>
            <a:lvl1pPr marL="0" indent="0">
              <a:lnSpc>
                <a:spcPct val="100000"/>
              </a:lnSpc>
              <a:spcAft>
                <a:spcPts val="0"/>
              </a:spcAft>
              <a:buFont typeface="Arial" panose="020B0604020202020204" pitchFamily="34" charset="0"/>
              <a:buNone/>
              <a:defRPr sz="3600" cap="none" baseline="0">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16" name="Text Placeholder 4"/>
          <p:cNvSpPr>
            <a:spLocks noGrp="1"/>
          </p:cNvSpPr>
          <p:nvPr>
            <p:ph type="body" sz="quarter" idx="11" hasCustomPrompt="1"/>
          </p:nvPr>
        </p:nvSpPr>
        <p:spPr>
          <a:xfrm>
            <a:off x="6098146" y="579549"/>
            <a:ext cx="5718225" cy="5899039"/>
          </a:xfrm>
        </p:spPr>
        <p:txBody>
          <a:bodyPr/>
          <a:lstStyle>
            <a:lvl1pPr marL="0" indent="0">
              <a:buFont typeface="Arial" panose="020B0604020202020204" pitchFamily="34" charset="0"/>
              <a:buNone/>
              <a:defRPr sz="20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a:p>
            <a:pPr lvl="1"/>
            <a:r>
              <a:rPr lang="en-US" dirty="0"/>
              <a:t>Second level</a:t>
            </a:r>
          </a:p>
          <a:p>
            <a:pPr lvl="2"/>
            <a:r>
              <a:rPr lang="en-GB" dirty="0"/>
              <a:t>Third level</a:t>
            </a:r>
          </a:p>
          <a:p>
            <a:pPr lvl="2"/>
            <a:r>
              <a:rPr lang="en-GB" dirty="0"/>
              <a:t>Fourth level</a:t>
            </a:r>
          </a:p>
          <a:p>
            <a:pPr lvl="2"/>
            <a:r>
              <a:rPr lang="en-GB" dirty="0"/>
              <a:t>Fifth level</a:t>
            </a:r>
          </a:p>
        </p:txBody>
      </p:sp>
      <p:grpSp>
        <p:nvGrpSpPr>
          <p:cNvPr id="28" name="Group 27"/>
          <p:cNvGrpSpPr/>
          <p:nvPr userDrawn="1"/>
        </p:nvGrpSpPr>
        <p:grpSpPr>
          <a:xfrm>
            <a:off x="-6058" y="3531457"/>
            <a:ext cx="5797612" cy="2365031"/>
            <a:chOff x="-2229" y="2361812"/>
            <a:chExt cx="11067619" cy="4514835"/>
          </a:xfrm>
        </p:grpSpPr>
        <p:sp>
          <p:nvSpPr>
            <p:cNvPr id="29" name="Freeform 28">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3622C"/>
            </a:solidFill>
            <a:ln w="6350" cap="flat">
              <a:noFill/>
              <a:prstDash val="solid"/>
              <a:miter/>
            </a:ln>
          </p:spPr>
          <p:txBody>
            <a:bodyPr rtlCol="0" anchor="ctr"/>
            <a:lstStyle/>
            <a:p>
              <a:endParaRPr lang="en-GB" dirty="0"/>
            </a:p>
          </p:txBody>
        </p:sp>
        <p:sp>
          <p:nvSpPr>
            <p:cNvPr id="30" name="Freeform 29">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solidFill>
              <a:srgbClr val="F3622C"/>
            </a:solidFill>
            <a:ln w="6350" cap="flat">
              <a:noFill/>
              <a:prstDash val="solid"/>
              <a:miter/>
            </a:ln>
          </p:spPr>
          <p:txBody>
            <a:bodyPr rtlCol="0" anchor="ctr"/>
            <a:lstStyle/>
            <a:p>
              <a:endParaRPr lang="en-GB" dirty="0"/>
            </a:p>
          </p:txBody>
        </p:sp>
        <p:sp>
          <p:nvSpPr>
            <p:cNvPr id="31" name="Freeform 30">
              <a:extLst>
                <a:ext uri="{FF2B5EF4-FFF2-40B4-BE49-F238E27FC236}">
                  <a16:creationId xmlns:a16="http://schemas.microsoft.com/office/drawing/2014/main" id="{2F450B4C-241D-A544-BBEF-175E01D6A139}"/>
                </a:ext>
              </a:extLst>
            </p:cNvPr>
            <p:cNvSpPr/>
            <p:nvPr userDrawn="1"/>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3622C"/>
            </a:solid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1416148498"/>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Follow us">
    <p:bg>
      <p:bgPr>
        <a:solidFill>
          <a:srgbClr val="28CFF9"/>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5875020" y="0"/>
            <a:ext cx="631698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dirty="0"/>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dirty="0"/>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986434422"/>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Text and Image (half screen)">
    <p:bg>
      <p:bgPr>
        <a:solidFill>
          <a:schemeClr val="bg1"/>
        </a:solidFill>
        <a:effectLst/>
      </p:bgPr>
    </p:bg>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73063" y="1892635"/>
            <a:ext cx="614348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dirty="0"/>
              <a:t>Click icon to add picture</a:t>
            </a:r>
          </a:p>
        </p:txBody>
      </p:sp>
      <p:sp>
        <p:nvSpPr>
          <p:cNvPr id="11" name="Text Placeholder 2"/>
          <p:cNvSpPr>
            <a:spLocks noGrp="1"/>
          </p:cNvSpPr>
          <p:nvPr>
            <p:ph type="body" sz="quarter" idx="12" hasCustomPrompt="1"/>
          </p:nvPr>
        </p:nvSpPr>
        <p:spPr>
          <a:xfrm>
            <a:off x="385650" y="1147572"/>
            <a:ext cx="5123903"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6" name="Freeform 15">
            <a:extLst>
              <a:ext uri="{FF2B5EF4-FFF2-40B4-BE49-F238E27FC236}">
                <a16:creationId xmlns:a16="http://schemas.microsoft.com/office/drawing/2014/main" id="{D44E23D4-CD16-B448-8F0A-11F5CE4FAB4C}"/>
              </a:ext>
            </a:extLst>
          </p:cNvPr>
          <p:cNvSpPr/>
          <p:nvPr userDrawn="1"/>
        </p:nvSpPr>
        <p:spPr>
          <a:xfrm>
            <a:off x="3229535" y="4488657"/>
            <a:ext cx="3729957" cy="2369343"/>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641350">
                <a:moveTo>
                  <a:pt x="117151" y="24275"/>
                </a:moveTo>
                <a:cubicBezTo>
                  <a:pt x="34918" y="69741"/>
                  <a:pt x="-5912" y="140163"/>
                  <a:pt x="692" y="235603"/>
                </a:cubicBezTo>
                <a:cubicBezTo>
                  <a:pt x="7994" y="341013"/>
                  <a:pt x="103117" y="429659"/>
                  <a:pt x="208781" y="429659"/>
                </a:cubicBezTo>
                <a:lnTo>
                  <a:pt x="350450" y="429659"/>
                </a:lnTo>
                <a:lnTo>
                  <a:pt x="350450" y="641432"/>
                </a:lnTo>
                <a:lnTo>
                  <a:pt x="428301" y="641432"/>
                </a:lnTo>
                <a:lnTo>
                  <a:pt x="428301" y="430358"/>
                </a:lnTo>
                <a:lnTo>
                  <a:pt x="777551" y="430358"/>
                </a:lnTo>
                <a:cubicBezTo>
                  <a:pt x="722305" y="492842"/>
                  <a:pt x="679379" y="561231"/>
                  <a:pt x="652519" y="640352"/>
                </a:cubicBezTo>
                <a:cubicBezTo>
                  <a:pt x="668712" y="640352"/>
                  <a:pt x="683761" y="640352"/>
                  <a:pt x="698747" y="640352"/>
                </a:cubicBez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cubicBezTo>
                  <a:pt x="687889" y="141687"/>
                  <a:pt x="670616" y="141687"/>
                  <a:pt x="652138" y="141687"/>
                </a:cubicBez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cubicBezTo>
                  <a:pt x="350704" y="258463"/>
                  <a:pt x="350704" y="300818"/>
                  <a:pt x="350704" y="343045"/>
                </a:cubicBezTo>
                <a:lnTo>
                  <a:pt x="350704" y="352634"/>
                </a:lnTo>
                <a:cubicBezTo>
                  <a:pt x="349319" y="352892"/>
                  <a:pt x="347920" y="353061"/>
                  <a:pt x="346513" y="353142"/>
                </a:cubicBezTo>
                <a:cubicBezTo>
                  <a:pt x="300539" y="353142"/>
                  <a:pt x="254564" y="353142"/>
                  <a:pt x="208591" y="352697"/>
                </a:cubicBez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rgbClr val="F1612C"/>
          </a:solidFill>
          <a:ln w="6350" cap="flat">
            <a:noFill/>
            <a:prstDash val="solid"/>
            <a:miter/>
          </a:ln>
        </p:spPr>
        <p:txBody>
          <a:bodyPr rtlCol="0" anchor="ctr"/>
          <a:lstStyle/>
          <a:p>
            <a:endParaRPr lang="en-GB" dirty="0"/>
          </a:p>
        </p:txBody>
      </p:sp>
      <p:sp>
        <p:nvSpPr>
          <p:cNvPr id="8" name="Rectangle 7"/>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100865721"/>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2_Activity 1">
    <p:bg>
      <p:bgPr>
        <a:solidFill>
          <a:srgbClr val="F3622C"/>
        </a:solidFill>
        <a:effectLst/>
      </p:bgPr>
    </p:bg>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56887D20-DCD6-8E49-BF31-8F4C2FCCD421}"/>
              </a:ext>
            </a:extLst>
          </p:cNvPr>
          <p:cNvSpPr/>
          <p:nvPr userDrawn="1"/>
        </p:nvSpPr>
        <p:spPr>
          <a:xfrm>
            <a:off x="487005" y="518307"/>
            <a:ext cx="3525956" cy="4061544"/>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accent1"/>
          </a:solidFill>
          <a:ln w="6350" cap="flat">
            <a:noFill/>
            <a:prstDash val="solid"/>
            <a:miter/>
          </a:ln>
        </p:spPr>
        <p:txBody>
          <a:bodyPr rtlCol="0" anchor="ctr"/>
          <a:lstStyle/>
          <a:p>
            <a:endParaRPr lang="en-GB" dirty="0">
              <a:solidFill>
                <a:schemeClr val="bg1"/>
              </a:solidFill>
            </a:endParaRPr>
          </a:p>
        </p:txBody>
      </p:sp>
      <p:sp>
        <p:nvSpPr>
          <p:cNvPr id="5"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4327302" y="344971"/>
            <a:ext cx="7475232" cy="2858874"/>
          </a:xfrm>
        </p:spPr>
        <p:txBody>
          <a:bodyPr anchor="b" anchorCtr="0">
            <a:noAutofit/>
          </a:bodyPr>
          <a:lstStyle>
            <a:lvl1pPr algn="l">
              <a:lnSpc>
                <a:spcPct val="100000"/>
              </a:lnSpc>
              <a:defRPr sz="3600" baseline="0">
                <a:solidFill>
                  <a:srgbClr val="004050"/>
                </a:solidFill>
              </a:defRPr>
            </a:lvl1pPr>
          </a:lstStyle>
          <a:p>
            <a:br>
              <a:rPr lang="en-US" noProof="0" dirty="0"/>
            </a:br>
            <a:br>
              <a:rPr lang="en-US" noProof="0" dirty="0"/>
            </a:br>
            <a:r>
              <a:rPr lang="en-US" noProof="0" dirty="0"/>
              <a:t>ACTIVITY: </a:t>
            </a:r>
            <a:br>
              <a:rPr lang="en-US" noProof="0" dirty="0"/>
            </a:br>
            <a:r>
              <a:rPr lang="en-US" noProof="0" dirty="0"/>
              <a:t>CLICK TO EDIT TITLE</a:t>
            </a:r>
            <a:endParaRPr lang="en-GB" noProof="0" dirty="0"/>
          </a:p>
        </p:txBody>
      </p:sp>
      <p:sp>
        <p:nvSpPr>
          <p:cNvPr id="6" name="Text Placeholder 3"/>
          <p:cNvSpPr>
            <a:spLocks noGrp="1"/>
          </p:cNvSpPr>
          <p:nvPr>
            <p:ph type="body" sz="quarter" idx="10" hasCustomPrompt="1"/>
          </p:nvPr>
        </p:nvSpPr>
        <p:spPr>
          <a:xfrm>
            <a:off x="4327303" y="3525004"/>
            <a:ext cx="7475230" cy="2791976"/>
          </a:xfrm>
        </p:spPr>
        <p:txBody>
          <a:bodyPr/>
          <a:lstStyle>
            <a:lvl1pPr>
              <a:lnSpc>
                <a:spcPct val="100000"/>
              </a:lnSpc>
              <a:defRPr b="0" baseline="0"/>
            </a:lvl1pPr>
          </a:lstStyle>
          <a:p>
            <a:pPr lvl="0"/>
            <a:r>
              <a:rPr lang="en-US" dirty="0"/>
              <a:t>Click to edit instructions</a:t>
            </a:r>
          </a:p>
        </p:txBody>
      </p:sp>
    </p:spTree>
    <p:extLst>
      <p:ext uri="{BB962C8B-B14F-4D97-AF65-F5344CB8AC3E}">
        <p14:creationId xmlns:p14="http://schemas.microsoft.com/office/powerpoint/2010/main" val="1937711222"/>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2_Text Slide A">
    <p:spTree>
      <p:nvGrpSpPr>
        <p:cNvPr id="1" name=""/>
        <p:cNvGrpSpPr/>
        <p:nvPr/>
      </p:nvGrpSpPr>
      <p:grpSpPr>
        <a:xfrm>
          <a:off x="0" y="0"/>
          <a:ext cx="0" cy="0"/>
          <a:chOff x="0" y="0"/>
          <a:chExt cx="0" cy="0"/>
        </a:xfrm>
      </p:grpSpPr>
      <p:sp>
        <p:nvSpPr>
          <p:cNvPr id="15" name="Text Placeholder 2"/>
          <p:cNvSpPr>
            <a:spLocks noGrp="1"/>
          </p:cNvSpPr>
          <p:nvPr>
            <p:ph type="body" sz="quarter" idx="10" hasCustomPrompt="1"/>
          </p:nvPr>
        </p:nvSpPr>
        <p:spPr>
          <a:xfrm>
            <a:off x="384784" y="1242034"/>
            <a:ext cx="3694112" cy="2917842"/>
          </a:xfrm>
        </p:spPr>
        <p:txBody>
          <a:bodyPr anchor="b"/>
          <a:lstStyle>
            <a:lvl1pPr marL="0" indent="0">
              <a:lnSpc>
                <a:spcPct val="100000"/>
              </a:lnSpc>
              <a:spcAft>
                <a:spcPts val="0"/>
              </a:spcAft>
              <a:buFont typeface="Arial" panose="020B0604020202020204" pitchFamily="34" charset="0"/>
              <a:buNone/>
              <a:defRPr sz="3600" cap="none" baseline="0">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16" name="Text Placeholder 4"/>
          <p:cNvSpPr>
            <a:spLocks noGrp="1"/>
          </p:cNvSpPr>
          <p:nvPr>
            <p:ph type="body" sz="quarter" idx="11" hasCustomPrompt="1"/>
          </p:nvPr>
        </p:nvSpPr>
        <p:spPr>
          <a:xfrm>
            <a:off x="6098146" y="579549"/>
            <a:ext cx="5718225" cy="5899039"/>
          </a:xfrm>
        </p:spPr>
        <p:txBody>
          <a:bodyPr/>
          <a:lstStyle>
            <a:lvl1pPr marL="0" indent="0">
              <a:buFont typeface="Arial" panose="020B0604020202020204" pitchFamily="34" charset="0"/>
              <a:buNone/>
              <a:defRPr sz="20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a:p>
            <a:pPr lvl="1"/>
            <a:r>
              <a:rPr lang="en-US" dirty="0"/>
              <a:t>Second level</a:t>
            </a:r>
          </a:p>
          <a:p>
            <a:pPr lvl="2"/>
            <a:r>
              <a:rPr lang="en-GB" dirty="0"/>
              <a:t>Third level</a:t>
            </a:r>
          </a:p>
          <a:p>
            <a:pPr lvl="2"/>
            <a:r>
              <a:rPr lang="en-GB" dirty="0"/>
              <a:t>Fourth level</a:t>
            </a:r>
          </a:p>
          <a:p>
            <a:pPr lvl="2"/>
            <a:r>
              <a:rPr lang="en-GB" dirty="0"/>
              <a:t>Fifth level</a:t>
            </a:r>
          </a:p>
        </p:txBody>
      </p:sp>
      <p:grpSp>
        <p:nvGrpSpPr>
          <p:cNvPr id="28" name="Group 27"/>
          <p:cNvGrpSpPr/>
          <p:nvPr userDrawn="1"/>
        </p:nvGrpSpPr>
        <p:grpSpPr>
          <a:xfrm>
            <a:off x="-6058" y="3531457"/>
            <a:ext cx="5797612" cy="2365031"/>
            <a:chOff x="-2229" y="2361812"/>
            <a:chExt cx="11067619" cy="4514835"/>
          </a:xfrm>
        </p:grpSpPr>
        <p:sp>
          <p:nvSpPr>
            <p:cNvPr id="29" name="Freeform 28">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8D237"/>
            </a:solidFill>
            <a:ln w="6350" cap="flat">
              <a:noFill/>
              <a:prstDash val="solid"/>
              <a:miter/>
            </a:ln>
          </p:spPr>
          <p:txBody>
            <a:bodyPr rtlCol="0" anchor="ctr"/>
            <a:lstStyle/>
            <a:p>
              <a:endParaRPr lang="en-GB" dirty="0"/>
            </a:p>
          </p:txBody>
        </p:sp>
        <p:sp>
          <p:nvSpPr>
            <p:cNvPr id="30" name="Freeform 29">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solidFill>
              <a:srgbClr val="F8D237"/>
            </a:solidFill>
            <a:ln w="6350" cap="flat">
              <a:noFill/>
              <a:prstDash val="solid"/>
              <a:miter/>
            </a:ln>
          </p:spPr>
          <p:txBody>
            <a:bodyPr rtlCol="0" anchor="ctr"/>
            <a:lstStyle/>
            <a:p>
              <a:endParaRPr lang="en-GB" dirty="0"/>
            </a:p>
          </p:txBody>
        </p:sp>
        <p:sp>
          <p:nvSpPr>
            <p:cNvPr id="31" name="Freeform 30">
              <a:extLst>
                <a:ext uri="{FF2B5EF4-FFF2-40B4-BE49-F238E27FC236}">
                  <a16:creationId xmlns:a16="http://schemas.microsoft.com/office/drawing/2014/main" id="{2F450B4C-241D-A544-BBEF-175E01D6A139}"/>
                </a:ext>
              </a:extLst>
            </p:cNvPr>
            <p:cNvSpPr/>
            <p:nvPr userDrawn="1"/>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8D237"/>
            </a:solid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4269357307"/>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_Text and Image (half screen)">
    <p:bg>
      <p:bgPr>
        <a:solidFill>
          <a:schemeClr val="bg1"/>
        </a:solidFill>
        <a:effectLst/>
      </p:bgPr>
    </p:bg>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73063" y="1892635"/>
            <a:ext cx="614348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dirty="0"/>
              <a:t>Click icon to add picture</a:t>
            </a:r>
          </a:p>
        </p:txBody>
      </p:sp>
      <p:sp>
        <p:nvSpPr>
          <p:cNvPr id="11" name="Text Placeholder 2"/>
          <p:cNvSpPr>
            <a:spLocks noGrp="1"/>
          </p:cNvSpPr>
          <p:nvPr>
            <p:ph type="body" sz="quarter" idx="12" hasCustomPrompt="1"/>
          </p:nvPr>
        </p:nvSpPr>
        <p:spPr>
          <a:xfrm>
            <a:off x="385650" y="1147572"/>
            <a:ext cx="5123903"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6" name="Freeform 15">
            <a:extLst>
              <a:ext uri="{FF2B5EF4-FFF2-40B4-BE49-F238E27FC236}">
                <a16:creationId xmlns:a16="http://schemas.microsoft.com/office/drawing/2014/main" id="{D44E23D4-CD16-B448-8F0A-11F5CE4FAB4C}"/>
              </a:ext>
            </a:extLst>
          </p:cNvPr>
          <p:cNvSpPr/>
          <p:nvPr userDrawn="1"/>
        </p:nvSpPr>
        <p:spPr>
          <a:xfrm>
            <a:off x="3229535" y="4488657"/>
            <a:ext cx="3729957" cy="2369343"/>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641350">
                <a:moveTo>
                  <a:pt x="117151" y="24275"/>
                </a:moveTo>
                <a:cubicBezTo>
                  <a:pt x="34918" y="69741"/>
                  <a:pt x="-5912" y="140163"/>
                  <a:pt x="692" y="235603"/>
                </a:cubicBezTo>
                <a:cubicBezTo>
                  <a:pt x="7994" y="341013"/>
                  <a:pt x="103117" y="429659"/>
                  <a:pt x="208781" y="429659"/>
                </a:cubicBezTo>
                <a:lnTo>
                  <a:pt x="350450" y="429659"/>
                </a:lnTo>
                <a:lnTo>
                  <a:pt x="350450" y="641432"/>
                </a:lnTo>
                <a:lnTo>
                  <a:pt x="428301" y="641432"/>
                </a:lnTo>
                <a:lnTo>
                  <a:pt x="428301" y="430358"/>
                </a:lnTo>
                <a:lnTo>
                  <a:pt x="777551" y="430358"/>
                </a:lnTo>
                <a:cubicBezTo>
                  <a:pt x="722305" y="492842"/>
                  <a:pt x="679379" y="561231"/>
                  <a:pt x="652519" y="640352"/>
                </a:cubicBezTo>
                <a:cubicBezTo>
                  <a:pt x="668712" y="640352"/>
                  <a:pt x="683761" y="640352"/>
                  <a:pt x="698747" y="640352"/>
                </a:cubicBez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cubicBezTo>
                  <a:pt x="687889" y="141687"/>
                  <a:pt x="670616" y="141687"/>
                  <a:pt x="652138" y="141687"/>
                </a:cubicBez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cubicBezTo>
                  <a:pt x="350704" y="258463"/>
                  <a:pt x="350704" y="300818"/>
                  <a:pt x="350704" y="343045"/>
                </a:cubicBezTo>
                <a:lnTo>
                  <a:pt x="350704" y="352634"/>
                </a:lnTo>
                <a:cubicBezTo>
                  <a:pt x="349319" y="352892"/>
                  <a:pt x="347920" y="353061"/>
                  <a:pt x="346513" y="353142"/>
                </a:cubicBezTo>
                <a:cubicBezTo>
                  <a:pt x="300539" y="353142"/>
                  <a:pt x="254564" y="353142"/>
                  <a:pt x="208591" y="352697"/>
                </a:cubicBez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rgbClr val="F8D237"/>
          </a:solidFill>
          <a:ln w="6350" cap="flat">
            <a:noFill/>
            <a:prstDash val="solid"/>
            <a:miter/>
          </a:ln>
        </p:spPr>
        <p:txBody>
          <a:bodyPr rtlCol="0" anchor="ctr"/>
          <a:lstStyle/>
          <a:p>
            <a:endParaRPr lang="en-GB" dirty="0"/>
          </a:p>
        </p:txBody>
      </p:sp>
      <p:sp>
        <p:nvSpPr>
          <p:cNvPr id="8" name="Rectangle 7"/>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831628275"/>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3_Text Slide - With side bar C1">
    <p:spTree>
      <p:nvGrpSpPr>
        <p:cNvPr id="1" name=""/>
        <p:cNvGrpSpPr/>
        <p:nvPr/>
      </p:nvGrpSpPr>
      <p:grpSpPr>
        <a:xfrm>
          <a:off x="0" y="0"/>
          <a:ext cx="0" cy="0"/>
          <a:chOff x="0" y="0"/>
          <a:chExt cx="0" cy="0"/>
        </a:xfrm>
      </p:grpSpPr>
      <p:sp>
        <p:nvSpPr>
          <p:cNvPr id="6" name="Rectangle 5"/>
          <p:cNvSpPr/>
          <p:nvPr userDrawn="1"/>
        </p:nvSpPr>
        <p:spPr>
          <a:xfrm>
            <a:off x="-3047" y="-3252"/>
            <a:ext cx="4070352" cy="6858000"/>
          </a:xfrm>
          <a:prstGeom prst="rect">
            <a:avLst/>
          </a:prstGeom>
          <a:solidFill>
            <a:srgbClr val="F8D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bg1"/>
              </a:solidFill>
            </a:endParaRPr>
          </a:p>
        </p:txBody>
      </p:sp>
      <p:sp>
        <p:nvSpPr>
          <p:cNvPr id="8" name="Text Placeholder 2"/>
          <p:cNvSpPr>
            <a:spLocks noGrp="1"/>
          </p:cNvSpPr>
          <p:nvPr>
            <p:ph type="body" sz="quarter" idx="10" hasCustomPrompt="1"/>
          </p:nvPr>
        </p:nvSpPr>
        <p:spPr>
          <a:xfrm>
            <a:off x="384784" y="1349984"/>
            <a:ext cx="3443732" cy="2751998"/>
          </a:xfrm>
        </p:spPr>
        <p:txBody>
          <a:bodyPr/>
          <a:lstStyle>
            <a:lvl1pPr marL="0" indent="0">
              <a:lnSpc>
                <a:spcPct val="90000"/>
              </a:lnSpc>
              <a:spcAft>
                <a:spcPts val="0"/>
              </a:spcAft>
              <a:buFont typeface="Arial" panose="020B0604020202020204" pitchFamily="34" charset="0"/>
              <a:buNone/>
              <a:defRPr sz="3600" cap="all" spc="60" baseline="0">
                <a:solidFill>
                  <a:schemeClr val="accent1"/>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slide title to sit here</a:t>
            </a:r>
          </a:p>
        </p:txBody>
      </p:sp>
      <p:sp>
        <p:nvSpPr>
          <p:cNvPr id="9" name="Text Placeholder 4"/>
          <p:cNvSpPr>
            <a:spLocks noGrp="1"/>
          </p:cNvSpPr>
          <p:nvPr>
            <p:ph type="body" sz="quarter" idx="15" hasCustomPrompt="1"/>
          </p:nvPr>
        </p:nvSpPr>
        <p:spPr>
          <a:xfrm>
            <a:off x="5037138" y="1349984"/>
            <a:ext cx="5803900" cy="4094163"/>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20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laoreet</a:t>
            </a:r>
            <a:r>
              <a:rPr lang="en-US" dirty="0"/>
              <a:t> </a:t>
            </a:r>
            <a:r>
              <a:rPr lang="en-US" dirty="0" err="1"/>
              <a:t>dolore</a:t>
            </a:r>
            <a:r>
              <a:rPr lang="en-US" dirty="0"/>
              <a:t> magna.</a:t>
            </a:r>
          </a:p>
          <a:p>
            <a:pPr lvl="1"/>
            <a:r>
              <a:rPr lang="en-US" dirty="0"/>
              <a:t>Second level</a:t>
            </a:r>
          </a:p>
        </p:txBody>
      </p:sp>
      <p:grpSp>
        <p:nvGrpSpPr>
          <p:cNvPr id="4" name="Group 3"/>
          <p:cNvGrpSpPr/>
          <p:nvPr userDrawn="1"/>
        </p:nvGrpSpPr>
        <p:grpSpPr>
          <a:xfrm>
            <a:off x="-1717" y="4568506"/>
            <a:ext cx="4628886" cy="1406446"/>
            <a:chOff x="-1717" y="4568506"/>
            <a:chExt cx="4628886" cy="1406446"/>
          </a:xfrm>
        </p:grpSpPr>
        <p:sp>
          <p:nvSpPr>
            <p:cNvPr id="11" name="Freeform 10">
              <a:extLst>
                <a:ext uri="{FF2B5EF4-FFF2-40B4-BE49-F238E27FC236}">
                  <a16:creationId xmlns:a16="http://schemas.microsoft.com/office/drawing/2014/main" id="{2F450B4C-241D-A544-BBEF-175E01D6A139}"/>
                </a:ext>
              </a:extLst>
            </p:cNvPr>
            <p:cNvSpPr/>
            <p:nvPr userDrawn="1"/>
          </p:nvSpPr>
          <p:spPr>
            <a:xfrm>
              <a:off x="-1717" y="4568506"/>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solidFill>
              <a:schemeClr val="accent1"/>
            </a:solidFill>
            <a:ln w="6350" cap="flat">
              <a:noFill/>
              <a:prstDash val="solid"/>
              <a:miter/>
            </a:ln>
          </p:spPr>
          <p:txBody>
            <a:bodyPr rtlCol="0" anchor="ctr"/>
            <a:lstStyle/>
            <a:p>
              <a:endParaRPr lang="en-GB" dirty="0"/>
            </a:p>
          </p:txBody>
        </p:sp>
        <p:sp>
          <p:nvSpPr>
            <p:cNvPr id="13" name="Freeform 12">
              <a:extLst>
                <a:ext uri="{FF2B5EF4-FFF2-40B4-BE49-F238E27FC236}">
                  <a16:creationId xmlns:a16="http://schemas.microsoft.com/office/drawing/2014/main" id="{17BA7C41-EA1C-2F4D-90C7-EC472AB85B8A}"/>
                </a:ext>
              </a:extLst>
            </p:cNvPr>
            <p:cNvSpPr/>
            <p:nvPr/>
          </p:nvSpPr>
          <p:spPr>
            <a:xfrm>
              <a:off x="3713028" y="4568727"/>
              <a:ext cx="914141" cy="1401463"/>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solidFill>
              <a:schemeClr val="accent1"/>
            </a:solidFill>
            <a:ln w="6350" cap="flat">
              <a:noFill/>
              <a:prstDash val="solid"/>
              <a:miter/>
            </a:ln>
          </p:spPr>
          <p:txBody>
            <a:bodyPr rtlCol="0" anchor="ctr"/>
            <a:lstStyle/>
            <a:p>
              <a:endParaRPr lang="en-GB" dirty="0"/>
            </a:p>
          </p:txBody>
        </p:sp>
        <p:sp>
          <p:nvSpPr>
            <p:cNvPr id="20" name="Freeform 19">
              <a:extLst>
                <a:ext uri="{FF2B5EF4-FFF2-40B4-BE49-F238E27FC236}">
                  <a16:creationId xmlns:a16="http://schemas.microsoft.com/office/drawing/2014/main" id="{2F450B4C-241D-A544-BBEF-175E01D6A139}"/>
                </a:ext>
              </a:extLst>
            </p:cNvPr>
            <p:cNvSpPr/>
            <p:nvPr userDrawn="1"/>
          </p:nvSpPr>
          <p:spPr>
            <a:xfrm flipV="1">
              <a:off x="-1717" y="5379567"/>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solidFill>
              <a:schemeClr val="accent1"/>
            </a:solid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2237821952"/>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6_03 Section Divider">
    <p:bg>
      <p:bgPr>
        <a:solidFill>
          <a:srgbClr val="F8D237"/>
        </a:solidFill>
        <a:effectLst/>
      </p:bgPr>
    </p:bg>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EBBB6D40-B4C9-8B4A-B2A6-126F64906376}"/>
              </a:ext>
            </a:extLst>
          </p:cNvPr>
          <p:cNvSpPr>
            <a:spLocks noGrp="1"/>
          </p:cNvSpPr>
          <p:nvPr userDrawn="1">
            <p:ph type="ctrTitle" hasCustomPrompt="1"/>
          </p:nvPr>
        </p:nvSpPr>
        <p:spPr>
          <a:xfrm>
            <a:off x="376239" y="1556247"/>
            <a:ext cx="5810250" cy="2277604"/>
          </a:xfrm>
        </p:spPr>
        <p:txBody>
          <a:bodyPr anchor="b" anchorCtr="0">
            <a:noAutofit/>
          </a:bodyPr>
          <a:lstStyle>
            <a:lvl1pPr algn="l">
              <a:lnSpc>
                <a:spcPct val="90000"/>
              </a:lnSpc>
              <a:defRPr sz="3600" spc="60" baseline="0">
                <a:solidFill>
                  <a:schemeClr val="accent1"/>
                </a:solidFill>
              </a:defRPr>
            </a:lvl1pPr>
          </a:lstStyle>
          <a:p>
            <a:r>
              <a:rPr lang="en-US" noProof="0" dirty="0"/>
              <a:t>CLICK TO EDIT </a:t>
            </a:r>
            <a:br>
              <a:rPr lang="en-US" noProof="0" dirty="0"/>
            </a:br>
            <a:r>
              <a:rPr lang="en-US" noProof="0" dirty="0"/>
              <a:t>MASTER TITLE STYLE</a:t>
            </a:r>
            <a:endParaRPr lang="en-GB" noProof="0" dirty="0"/>
          </a:p>
        </p:txBody>
      </p:sp>
      <p:grpSp>
        <p:nvGrpSpPr>
          <p:cNvPr id="6" name="Group 5"/>
          <p:cNvGrpSpPr/>
          <p:nvPr userDrawn="1"/>
        </p:nvGrpSpPr>
        <p:grpSpPr>
          <a:xfrm>
            <a:off x="-2229" y="2361812"/>
            <a:ext cx="11067619" cy="4502135"/>
            <a:chOff x="-2229" y="2361812"/>
            <a:chExt cx="11067619" cy="4502135"/>
          </a:xfrm>
        </p:grpSpPr>
        <p:sp>
          <p:nvSpPr>
            <p:cNvPr id="10" name="Freeform 9">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chemeClr val="accent1"/>
            </a:solidFill>
            <a:ln w="6350" cap="flat">
              <a:noFill/>
              <a:prstDash val="solid"/>
              <a:miter/>
            </a:ln>
          </p:spPr>
          <p:txBody>
            <a:bodyPr rtlCol="0" anchor="ctr"/>
            <a:lstStyle/>
            <a:p>
              <a:endParaRPr lang="en-GB" dirty="0"/>
            </a:p>
          </p:txBody>
        </p:sp>
        <p:sp>
          <p:nvSpPr>
            <p:cNvPr id="13" name="Freeform 12">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solidFill>
              <a:schemeClr val="accent1"/>
            </a:solidFill>
            <a:ln w="6350" cap="flat">
              <a:noFill/>
              <a:prstDash val="solid"/>
              <a:miter/>
            </a:ln>
          </p:spPr>
          <p:txBody>
            <a:bodyPr rtlCol="0" anchor="ctr"/>
            <a:lstStyle/>
            <a:p>
              <a:endParaRPr lang="en-GB" dirty="0"/>
            </a:p>
          </p:txBody>
        </p:sp>
        <p:sp>
          <p:nvSpPr>
            <p:cNvPr id="15" name="Freeform 14">
              <a:extLst>
                <a:ext uri="{FF2B5EF4-FFF2-40B4-BE49-F238E27FC236}">
                  <a16:creationId xmlns:a16="http://schemas.microsoft.com/office/drawing/2014/main" id="{2F450B4C-241D-A544-BBEF-175E01D6A139}"/>
                </a:ext>
              </a:extLst>
            </p:cNvPr>
            <p:cNvSpPr/>
            <p:nvPr userDrawn="1"/>
          </p:nvSpPr>
          <p:spPr>
            <a:xfrm flipV="1">
              <a:off x="-467" y="49513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chemeClr val="accent1"/>
            </a:solid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23086241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4_Activity 1">
    <p:bg>
      <p:bgPr>
        <a:solidFill>
          <a:srgbClr val="F8D237"/>
        </a:solidFill>
        <a:effectLst/>
      </p:bgPr>
    </p:bg>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56887D20-DCD6-8E49-BF31-8F4C2FCCD421}"/>
              </a:ext>
            </a:extLst>
          </p:cNvPr>
          <p:cNvSpPr/>
          <p:nvPr userDrawn="1"/>
        </p:nvSpPr>
        <p:spPr>
          <a:xfrm>
            <a:off x="487005" y="518307"/>
            <a:ext cx="3525956" cy="4061544"/>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accent1"/>
          </a:solidFill>
          <a:ln w="6350" cap="flat">
            <a:noFill/>
            <a:prstDash val="solid"/>
            <a:miter/>
          </a:ln>
        </p:spPr>
        <p:txBody>
          <a:bodyPr rtlCol="0" anchor="ctr"/>
          <a:lstStyle/>
          <a:p>
            <a:endParaRPr lang="en-GB" dirty="0">
              <a:solidFill>
                <a:schemeClr val="bg1"/>
              </a:solidFill>
            </a:endParaRPr>
          </a:p>
        </p:txBody>
      </p:sp>
      <p:sp>
        <p:nvSpPr>
          <p:cNvPr id="5"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4327302" y="344971"/>
            <a:ext cx="7475232" cy="2858874"/>
          </a:xfrm>
        </p:spPr>
        <p:txBody>
          <a:bodyPr anchor="b" anchorCtr="0">
            <a:noAutofit/>
          </a:bodyPr>
          <a:lstStyle>
            <a:lvl1pPr algn="l">
              <a:lnSpc>
                <a:spcPct val="100000"/>
              </a:lnSpc>
              <a:defRPr sz="3600" baseline="0">
                <a:solidFill>
                  <a:srgbClr val="004050"/>
                </a:solidFill>
              </a:defRPr>
            </a:lvl1pPr>
          </a:lstStyle>
          <a:p>
            <a:br>
              <a:rPr lang="en-US" noProof="0" dirty="0"/>
            </a:br>
            <a:br>
              <a:rPr lang="en-US" noProof="0" dirty="0"/>
            </a:br>
            <a:r>
              <a:rPr lang="en-US" noProof="0" dirty="0"/>
              <a:t>ACTIVITY: </a:t>
            </a:r>
            <a:br>
              <a:rPr lang="en-US" noProof="0" dirty="0"/>
            </a:br>
            <a:r>
              <a:rPr lang="en-US" noProof="0" dirty="0"/>
              <a:t>CLICK TO EDIT TITLE</a:t>
            </a:r>
            <a:endParaRPr lang="en-GB" noProof="0" dirty="0"/>
          </a:p>
        </p:txBody>
      </p:sp>
      <p:sp>
        <p:nvSpPr>
          <p:cNvPr id="6" name="Text Placeholder 3"/>
          <p:cNvSpPr>
            <a:spLocks noGrp="1"/>
          </p:cNvSpPr>
          <p:nvPr>
            <p:ph type="body" sz="quarter" idx="10" hasCustomPrompt="1"/>
          </p:nvPr>
        </p:nvSpPr>
        <p:spPr>
          <a:xfrm>
            <a:off x="4327303" y="3525004"/>
            <a:ext cx="7475230" cy="2791976"/>
          </a:xfrm>
        </p:spPr>
        <p:txBody>
          <a:bodyPr/>
          <a:lstStyle>
            <a:lvl1pPr>
              <a:lnSpc>
                <a:spcPct val="100000"/>
              </a:lnSpc>
              <a:defRPr b="0" baseline="0"/>
            </a:lvl1pPr>
          </a:lstStyle>
          <a:p>
            <a:pPr lvl="0"/>
            <a:r>
              <a:rPr lang="en-US" dirty="0"/>
              <a:t>Click to edit instructions</a:t>
            </a:r>
          </a:p>
        </p:txBody>
      </p:sp>
    </p:spTree>
    <p:extLst>
      <p:ext uri="{BB962C8B-B14F-4D97-AF65-F5344CB8AC3E}">
        <p14:creationId xmlns:p14="http://schemas.microsoft.com/office/powerpoint/2010/main" val="2431480715"/>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3_02 Section Divider">
    <p:bg>
      <p:bgPr>
        <a:solidFill>
          <a:srgbClr val="7E007C"/>
        </a:solidFill>
        <a:effectLst/>
      </p:bgPr>
    </p:bg>
    <p:spTree>
      <p:nvGrpSpPr>
        <p:cNvPr id="1" name=""/>
        <p:cNvGrpSpPr/>
        <p:nvPr/>
      </p:nvGrpSpPr>
      <p:grpSpPr>
        <a:xfrm>
          <a:off x="0" y="0"/>
          <a:ext cx="0" cy="0"/>
          <a:chOff x="0" y="0"/>
          <a:chExt cx="0" cy="0"/>
        </a:xfrm>
      </p:grpSpPr>
      <p:sp>
        <p:nvSpPr>
          <p:cNvPr id="5" name="Freeform 4">
            <a:extLst>
              <a:ext uri="{FF2B5EF4-FFF2-40B4-BE49-F238E27FC236}">
                <a16:creationId xmlns:a16="http://schemas.microsoft.com/office/drawing/2014/main" id="{A0DD6AED-2202-DD48-A2D6-60CCC5F07320}"/>
              </a:ext>
            </a:extLst>
          </p:cNvPr>
          <p:cNvSpPr/>
          <p:nvPr userDrawn="1"/>
        </p:nvSpPr>
        <p:spPr>
          <a:xfrm>
            <a:off x="-609" y="2116538"/>
            <a:ext cx="11411496" cy="5526322"/>
          </a:xfrm>
          <a:custGeom>
            <a:avLst/>
            <a:gdLst>
              <a:gd name="connsiteX0" fmla="*/ 676275 w 1009650"/>
              <a:gd name="connsiteY0" fmla="*/ 287331 h 488950"/>
              <a:gd name="connsiteX1" fmla="*/ 7684 w 1009650"/>
              <a:gd name="connsiteY1" fmla="*/ 287331 h 488950"/>
              <a:gd name="connsiteX2" fmla="*/ 0 w 1009650"/>
              <a:gd name="connsiteY2" fmla="*/ 279838 h 488950"/>
              <a:gd name="connsiteX3" fmla="*/ 0 w 1009650"/>
              <a:gd name="connsiteY3" fmla="*/ 210877 h 488950"/>
              <a:gd name="connsiteX4" fmla="*/ 6350 w 1009650"/>
              <a:gd name="connsiteY4" fmla="*/ 204527 h 488950"/>
              <a:gd name="connsiteX5" fmla="*/ 666750 w 1009650"/>
              <a:gd name="connsiteY5" fmla="*/ 204527 h 488950"/>
              <a:gd name="connsiteX6" fmla="*/ 676212 w 1009650"/>
              <a:gd name="connsiteY6" fmla="*/ 195002 h 488950"/>
              <a:gd name="connsiteX7" fmla="*/ 676212 w 1009650"/>
              <a:gd name="connsiteY7" fmla="*/ 10852 h 488950"/>
              <a:gd name="connsiteX8" fmla="*/ 681800 w 1009650"/>
              <a:gd name="connsiteY8" fmla="*/ 2661 h 488950"/>
              <a:gd name="connsiteX9" fmla="*/ 684975 w 1009650"/>
              <a:gd name="connsiteY9" fmla="*/ 1137 h 488950"/>
              <a:gd name="connsiteX10" fmla="*/ 690245 w 1009650"/>
              <a:gd name="connsiteY10" fmla="*/ 1835 h 488950"/>
              <a:gd name="connsiteX11" fmla="*/ 729552 w 1009650"/>
              <a:gd name="connsiteY11" fmla="*/ 43428 h 488950"/>
              <a:gd name="connsiteX12" fmla="*/ 770319 w 1009650"/>
              <a:gd name="connsiteY12" fmla="*/ 82036 h 488950"/>
              <a:gd name="connsiteX13" fmla="*/ 827469 w 1009650"/>
              <a:gd name="connsiteY13" fmla="*/ 129788 h 488950"/>
              <a:gd name="connsiteX14" fmla="*/ 873506 w 1009650"/>
              <a:gd name="connsiteY14" fmla="*/ 162681 h 488950"/>
              <a:gd name="connsiteX15" fmla="*/ 907415 w 1009650"/>
              <a:gd name="connsiteY15" fmla="*/ 185350 h 488950"/>
              <a:gd name="connsiteX16" fmla="*/ 935673 w 1009650"/>
              <a:gd name="connsiteY16" fmla="*/ 201670 h 488950"/>
              <a:gd name="connsiteX17" fmla="*/ 967804 w 1009650"/>
              <a:gd name="connsiteY17" fmla="*/ 218942 h 488950"/>
              <a:gd name="connsiteX18" fmla="*/ 997903 w 1009650"/>
              <a:gd name="connsiteY18" fmla="*/ 232848 h 488950"/>
              <a:gd name="connsiteX19" fmla="*/ 1010031 w 1009650"/>
              <a:gd name="connsiteY19" fmla="*/ 238436 h 488950"/>
              <a:gd name="connsiteX20" fmla="*/ 1011428 w 1009650"/>
              <a:gd name="connsiteY20" fmla="*/ 241294 h 488950"/>
              <a:gd name="connsiteX21" fmla="*/ 1011428 w 1009650"/>
              <a:gd name="connsiteY21" fmla="*/ 248914 h 488950"/>
              <a:gd name="connsiteX22" fmla="*/ 1008189 w 1009650"/>
              <a:gd name="connsiteY22" fmla="*/ 253422 h 488950"/>
              <a:gd name="connsiteX23" fmla="*/ 952183 w 1009650"/>
              <a:gd name="connsiteY23" fmla="*/ 281045 h 488950"/>
              <a:gd name="connsiteX24" fmla="*/ 906145 w 1009650"/>
              <a:gd name="connsiteY24" fmla="*/ 306953 h 488950"/>
              <a:gd name="connsiteX25" fmla="*/ 872236 w 1009650"/>
              <a:gd name="connsiteY25" fmla="*/ 329622 h 488950"/>
              <a:gd name="connsiteX26" fmla="*/ 835406 w 1009650"/>
              <a:gd name="connsiteY26" fmla="*/ 355467 h 488950"/>
              <a:gd name="connsiteX27" fmla="*/ 796100 w 1009650"/>
              <a:gd name="connsiteY27" fmla="*/ 386455 h 488950"/>
              <a:gd name="connsiteX28" fmla="*/ 760730 w 1009650"/>
              <a:gd name="connsiteY28" fmla="*/ 416998 h 488950"/>
              <a:gd name="connsiteX29" fmla="*/ 716280 w 1009650"/>
              <a:gd name="connsiteY29" fmla="*/ 460686 h 488950"/>
              <a:gd name="connsiteX30" fmla="*/ 690880 w 1009650"/>
              <a:gd name="connsiteY30" fmla="*/ 488563 h 488950"/>
              <a:gd name="connsiteX31" fmla="*/ 685292 w 1009650"/>
              <a:gd name="connsiteY31" fmla="*/ 489642 h 488950"/>
              <a:gd name="connsiteX32" fmla="*/ 678942 w 1009650"/>
              <a:gd name="connsiteY32" fmla="*/ 486404 h 488950"/>
              <a:gd name="connsiteX33" fmla="*/ 676402 w 1009650"/>
              <a:gd name="connsiteY33" fmla="*/ 480054 h 488950"/>
              <a:gd name="connsiteX34" fmla="*/ 676402 w 1009650"/>
              <a:gd name="connsiteY34" fmla="*/ 378454 h 488950"/>
              <a:gd name="connsiteX35" fmla="*/ 676402 w 1009650"/>
              <a:gd name="connsiteY35" fmla="*/ 287331 h 48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09650" h="488950">
                <a:moveTo>
                  <a:pt x="676275" y="287331"/>
                </a:moveTo>
                <a:lnTo>
                  <a:pt x="7684" y="287331"/>
                </a:lnTo>
                <a:cubicBezTo>
                  <a:pt x="0" y="287331"/>
                  <a:pt x="0" y="287331"/>
                  <a:pt x="0" y="279838"/>
                </a:cubicBezTo>
                <a:cubicBezTo>
                  <a:pt x="0" y="256851"/>
                  <a:pt x="0" y="233864"/>
                  <a:pt x="0" y="210877"/>
                </a:cubicBezTo>
                <a:cubicBezTo>
                  <a:pt x="0" y="205543"/>
                  <a:pt x="1524" y="204527"/>
                  <a:pt x="6350" y="204527"/>
                </a:cubicBezTo>
                <a:cubicBezTo>
                  <a:pt x="226483" y="204527"/>
                  <a:pt x="446617" y="204527"/>
                  <a:pt x="666750" y="204527"/>
                </a:cubicBezTo>
                <a:cubicBezTo>
                  <a:pt x="677228" y="204527"/>
                  <a:pt x="676212" y="205988"/>
                  <a:pt x="676212" y="195002"/>
                </a:cubicBezTo>
                <a:cubicBezTo>
                  <a:pt x="676212" y="133661"/>
                  <a:pt x="676212" y="72278"/>
                  <a:pt x="676212" y="10852"/>
                </a:cubicBezTo>
                <a:cubicBezTo>
                  <a:pt x="675743" y="7103"/>
                  <a:pt x="678138" y="3592"/>
                  <a:pt x="681800" y="2661"/>
                </a:cubicBezTo>
                <a:cubicBezTo>
                  <a:pt x="682942" y="2349"/>
                  <a:pt x="684018" y="1833"/>
                  <a:pt x="684975" y="1137"/>
                </a:cubicBezTo>
                <a:cubicBezTo>
                  <a:pt x="687070" y="-451"/>
                  <a:pt x="688150" y="-514"/>
                  <a:pt x="690245" y="1835"/>
                </a:cubicBezTo>
                <a:cubicBezTo>
                  <a:pt x="702945" y="15932"/>
                  <a:pt x="716090" y="29966"/>
                  <a:pt x="729552" y="43428"/>
                </a:cubicBezTo>
                <a:cubicBezTo>
                  <a:pt x="743014" y="56890"/>
                  <a:pt x="756222" y="69780"/>
                  <a:pt x="770319" y="82036"/>
                </a:cubicBezTo>
                <a:cubicBezTo>
                  <a:pt x="789051" y="98419"/>
                  <a:pt x="808419" y="114421"/>
                  <a:pt x="827469" y="129788"/>
                </a:cubicBezTo>
                <a:cubicBezTo>
                  <a:pt x="842328" y="141408"/>
                  <a:pt x="858012" y="151886"/>
                  <a:pt x="873506" y="162681"/>
                </a:cubicBezTo>
                <a:cubicBezTo>
                  <a:pt x="884682" y="170428"/>
                  <a:pt x="895922" y="178111"/>
                  <a:pt x="907415" y="185350"/>
                </a:cubicBezTo>
                <a:cubicBezTo>
                  <a:pt x="916623" y="191192"/>
                  <a:pt x="926148" y="196399"/>
                  <a:pt x="935673" y="201670"/>
                </a:cubicBezTo>
                <a:cubicBezTo>
                  <a:pt x="946277" y="207575"/>
                  <a:pt x="956945" y="213481"/>
                  <a:pt x="967804" y="218942"/>
                </a:cubicBezTo>
                <a:cubicBezTo>
                  <a:pt x="977710" y="223895"/>
                  <a:pt x="987870" y="228213"/>
                  <a:pt x="997903" y="232848"/>
                </a:cubicBezTo>
                <a:cubicBezTo>
                  <a:pt x="1001967" y="234690"/>
                  <a:pt x="1006094" y="236404"/>
                  <a:pt x="1010031" y="238436"/>
                </a:cubicBezTo>
                <a:cubicBezTo>
                  <a:pt x="1010884" y="239145"/>
                  <a:pt x="1011393" y="240185"/>
                  <a:pt x="1011428" y="241294"/>
                </a:cubicBezTo>
                <a:cubicBezTo>
                  <a:pt x="1011811" y="243819"/>
                  <a:pt x="1011811" y="246388"/>
                  <a:pt x="1011428" y="248914"/>
                </a:cubicBezTo>
                <a:cubicBezTo>
                  <a:pt x="1010997" y="250790"/>
                  <a:pt x="1009830" y="252415"/>
                  <a:pt x="1008189" y="253422"/>
                </a:cubicBezTo>
                <a:cubicBezTo>
                  <a:pt x="989584" y="262693"/>
                  <a:pt x="970661" y="271456"/>
                  <a:pt x="952183" y="281045"/>
                </a:cubicBezTo>
                <a:cubicBezTo>
                  <a:pt x="936562" y="289173"/>
                  <a:pt x="921195" y="297872"/>
                  <a:pt x="906145" y="306953"/>
                </a:cubicBezTo>
                <a:cubicBezTo>
                  <a:pt x="894525" y="313938"/>
                  <a:pt x="883412" y="321939"/>
                  <a:pt x="872236" y="329622"/>
                </a:cubicBezTo>
                <a:cubicBezTo>
                  <a:pt x="859854" y="338131"/>
                  <a:pt x="847408" y="346513"/>
                  <a:pt x="835406" y="355467"/>
                </a:cubicBezTo>
                <a:cubicBezTo>
                  <a:pt x="822071" y="365500"/>
                  <a:pt x="808969" y="375829"/>
                  <a:pt x="796100" y="386455"/>
                </a:cubicBezTo>
                <a:cubicBezTo>
                  <a:pt x="784035" y="396297"/>
                  <a:pt x="772097" y="406330"/>
                  <a:pt x="760730" y="416998"/>
                </a:cubicBezTo>
                <a:cubicBezTo>
                  <a:pt x="745554" y="431159"/>
                  <a:pt x="730822" y="445827"/>
                  <a:pt x="716280" y="460686"/>
                </a:cubicBezTo>
                <a:cubicBezTo>
                  <a:pt x="707454" y="469640"/>
                  <a:pt x="699516" y="479419"/>
                  <a:pt x="690880" y="488563"/>
                </a:cubicBezTo>
                <a:cubicBezTo>
                  <a:pt x="689269" y="489731"/>
                  <a:pt x="687223" y="490126"/>
                  <a:pt x="685292" y="489642"/>
                </a:cubicBezTo>
                <a:cubicBezTo>
                  <a:pt x="682920" y="489162"/>
                  <a:pt x="680724" y="488042"/>
                  <a:pt x="678942" y="486404"/>
                </a:cubicBezTo>
                <a:cubicBezTo>
                  <a:pt x="677383" y="484647"/>
                  <a:pt x="676484" y="482402"/>
                  <a:pt x="676402" y="480054"/>
                </a:cubicBezTo>
                <a:cubicBezTo>
                  <a:pt x="676402" y="446208"/>
                  <a:pt x="676402" y="412299"/>
                  <a:pt x="676402" y="378454"/>
                </a:cubicBezTo>
                <a:lnTo>
                  <a:pt x="676402" y="287331"/>
                </a:lnTo>
                <a:close/>
              </a:path>
            </a:pathLst>
          </a:custGeom>
          <a:solidFill>
            <a:srgbClr val="F91258"/>
          </a:solidFill>
          <a:ln w="6350" cap="flat">
            <a:noFill/>
            <a:prstDash val="solid"/>
            <a:miter/>
          </a:ln>
        </p:spPr>
        <p:txBody>
          <a:bodyPr rtlCol="0" anchor="ctr"/>
          <a:lstStyle/>
          <a:p>
            <a:endParaRPr lang="en-GB" dirty="0"/>
          </a:p>
        </p:txBody>
      </p:sp>
      <p:sp>
        <p:nvSpPr>
          <p:cNvPr id="13"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76238" y="2067007"/>
            <a:ext cx="5627171" cy="2353439"/>
          </a:xfrm>
        </p:spPr>
        <p:txBody>
          <a:bodyPr anchor="b" anchorCtr="0">
            <a:noAutofit/>
          </a:bodyPr>
          <a:lstStyle>
            <a:lvl1pPr algn="l">
              <a:lnSpc>
                <a:spcPts val="6000"/>
              </a:lnSpc>
              <a:defRPr sz="3600" spc="60" baseline="0">
                <a:solidFill>
                  <a:schemeClr val="bg1"/>
                </a:solidFill>
              </a:defRPr>
            </a:lvl1pPr>
          </a:lstStyle>
          <a:p>
            <a:r>
              <a:rPr lang="en-US" noProof="0" dirty="0"/>
              <a:t>CLICK TO EDIT MASTER TITLE STYLE</a:t>
            </a:r>
            <a:endParaRPr lang="en-GB" noProof="0" dirty="0"/>
          </a:p>
        </p:txBody>
      </p:sp>
    </p:spTree>
    <p:extLst>
      <p:ext uri="{BB962C8B-B14F-4D97-AF65-F5344CB8AC3E}">
        <p14:creationId xmlns:p14="http://schemas.microsoft.com/office/powerpoint/2010/main" val="39967457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4_Text Slide - With side bar C1">
    <p:spTree>
      <p:nvGrpSpPr>
        <p:cNvPr id="1" name=""/>
        <p:cNvGrpSpPr/>
        <p:nvPr/>
      </p:nvGrpSpPr>
      <p:grpSpPr>
        <a:xfrm>
          <a:off x="0" y="0"/>
          <a:ext cx="0" cy="0"/>
          <a:chOff x="0" y="0"/>
          <a:chExt cx="0" cy="0"/>
        </a:xfrm>
      </p:grpSpPr>
      <p:sp>
        <p:nvSpPr>
          <p:cNvPr id="6" name="Rectangle 5"/>
          <p:cNvSpPr/>
          <p:nvPr userDrawn="1"/>
        </p:nvSpPr>
        <p:spPr>
          <a:xfrm>
            <a:off x="-1" y="0"/>
            <a:ext cx="4070352" cy="6858000"/>
          </a:xfrm>
          <a:prstGeom prst="rect">
            <a:avLst/>
          </a:prstGeom>
          <a:solidFill>
            <a:srgbClr val="7E00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 Placeholder 2"/>
          <p:cNvSpPr>
            <a:spLocks noGrp="1"/>
          </p:cNvSpPr>
          <p:nvPr>
            <p:ph type="body" sz="quarter" idx="10" hasCustomPrompt="1"/>
          </p:nvPr>
        </p:nvSpPr>
        <p:spPr>
          <a:xfrm>
            <a:off x="384784" y="1349984"/>
            <a:ext cx="3443732" cy="2751998"/>
          </a:xfrm>
        </p:spPr>
        <p:txBody>
          <a:bodyPr/>
          <a:lstStyle>
            <a:lvl1pPr marL="0" indent="0">
              <a:lnSpc>
                <a:spcPct val="90000"/>
              </a:lnSpc>
              <a:spcAft>
                <a:spcPts val="0"/>
              </a:spcAft>
              <a:buFont typeface="Arial" panose="020B0604020202020204" pitchFamily="34" charset="0"/>
              <a:buNone/>
              <a:defRPr sz="3600" cap="all" spc="60" baseline="0">
                <a:solidFill>
                  <a:schemeClr val="bg1"/>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slide title to sit here</a:t>
            </a:r>
          </a:p>
        </p:txBody>
      </p:sp>
      <p:sp>
        <p:nvSpPr>
          <p:cNvPr id="9" name="Text Placeholder 4"/>
          <p:cNvSpPr>
            <a:spLocks noGrp="1"/>
          </p:cNvSpPr>
          <p:nvPr>
            <p:ph type="body" sz="quarter" idx="15" hasCustomPrompt="1"/>
          </p:nvPr>
        </p:nvSpPr>
        <p:spPr>
          <a:xfrm>
            <a:off x="5037138" y="1349984"/>
            <a:ext cx="5803900" cy="4094163"/>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20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laoreet</a:t>
            </a:r>
            <a:r>
              <a:rPr lang="en-US" dirty="0"/>
              <a:t> </a:t>
            </a:r>
            <a:r>
              <a:rPr lang="en-US" dirty="0" err="1"/>
              <a:t>dolore</a:t>
            </a:r>
            <a:r>
              <a:rPr lang="en-US" dirty="0"/>
              <a:t> magna.</a:t>
            </a:r>
          </a:p>
          <a:p>
            <a:pPr lvl="1"/>
            <a:r>
              <a:rPr lang="en-US" dirty="0"/>
              <a:t>Second level</a:t>
            </a:r>
          </a:p>
        </p:txBody>
      </p:sp>
      <p:grpSp>
        <p:nvGrpSpPr>
          <p:cNvPr id="33" name="Group 32"/>
          <p:cNvGrpSpPr/>
          <p:nvPr userDrawn="1"/>
        </p:nvGrpSpPr>
        <p:grpSpPr>
          <a:xfrm>
            <a:off x="-1717" y="4568506"/>
            <a:ext cx="4628886" cy="1406446"/>
            <a:chOff x="-1717" y="4568506"/>
            <a:chExt cx="4628886" cy="1406446"/>
          </a:xfrm>
          <a:solidFill>
            <a:srgbClr val="F91258"/>
          </a:solidFill>
        </p:grpSpPr>
        <p:sp>
          <p:nvSpPr>
            <p:cNvPr id="34" name="Freeform 33">
              <a:extLst>
                <a:ext uri="{FF2B5EF4-FFF2-40B4-BE49-F238E27FC236}">
                  <a16:creationId xmlns:a16="http://schemas.microsoft.com/office/drawing/2014/main" id="{2F450B4C-241D-A544-BBEF-175E01D6A139}"/>
                </a:ext>
              </a:extLst>
            </p:cNvPr>
            <p:cNvSpPr/>
            <p:nvPr userDrawn="1"/>
          </p:nvSpPr>
          <p:spPr>
            <a:xfrm>
              <a:off x="-1717" y="4568506"/>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grpFill/>
            <a:ln w="6350" cap="flat">
              <a:noFill/>
              <a:prstDash val="solid"/>
              <a:miter/>
            </a:ln>
          </p:spPr>
          <p:txBody>
            <a:bodyPr rtlCol="0" anchor="ctr"/>
            <a:lstStyle/>
            <a:p>
              <a:endParaRPr lang="en-GB" dirty="0"/>
            </a:p>
          </p:txBody>
        </p:sp>
        <p:sp>
          <p:nvSpPr>
            <p:cNvPr id="35" name="Freeform 34">
              <a:extLst>
                <a:ext uri="{FF2B5EF4-FFF2-40B4-BE49-F238E27FC236}">
                  <a16:creationId xmlns:a16="http://schemas.microsoft.com/office/drawing/2014/main" id="{17BA7C41-EA1C-2F4D-90C7-EC472AB85B8A}"/>
                </a:ext>
              </a:extLst>
            </p:cNvPr>
            <p:cNvSpPr/>
            <p:nvPr/>
          </p:nvSpPr>
          <p:spPr>
            <a:xfrm>
              <a:off x="3713028" y="4568727"/>
              <a:ext cx="914141" cy="1401463"/>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dirty="0"/>
            </a:p>
          </p:txBody>
        </p:sp>
        <p:sp>
          <p:nvSpPr>
            <p:cNvPr id="36" name="Freeform 35">
              <a:extLst>
                <a:ext uri="{FF2B5EF4-FFF2-40B4-BE49-F238E27FC236}">
                  <a16:creationId xmlns:a16="http://schemas.microsoft.com/office/drawing/2014/main" id="{2F450B4C-241D-A544-BBEF-175E01D6A139}"/>
                </a:ext>
              </a:extLst>
            </p:cNvPr>
            <p:cNvSpPr/>
            <p:nvPr userDrawn="1"/>
          </p:nvSpPr>
          <p:spPr>
            <a:xfrm flipV="1">
              <a:off x="-1717" y="5379567"/>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grp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3345788051"/>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5_Text Slide A">
    <p:spTree>
      <p:nvGrpSpPr>
        <p:cNvPr id="1" name=""/>
        <p:cNvGrpSpPr/>
        <p:nvPr/>
      </p:nvGrpSpPr>
      <p:grpSpPr>
        <a:xfrm>
          <a:off x="0" y="0"/>
          <a:ext cx="0" cy="0"/>
          <a:chOff x="0" y="0"/>
          <a:chExt cx="0" cy="0"/>
        </a:xfrm>
      </p:grpSpPr>
      <p:sp>
        <p:nvSpPr>
          <p:cNvPr id="11" name="Text Placeholder 2"/>
          <p:cNvSpPr>
            <a:spLocks noGrp="1"/>
          </p:cNvSpPr>
          <p:nvPr>
            <p:ph type="body" sz="quarter" idx="10" hasCustomPrompt="1"/>
          </p:nvPr>
        </p:nvSpPr>
        <p:spPr>
          <a:xfrm>
            <a:off x="384784" y="1242034"/>
            <a:ext cx="3694112" cy="2917842"/>
          </a:xfrm>
        </p:spPr>
        <p:txBody>
          <a:bodyPr anchor="b"/>
          <a:lstStyle>
            <a:lvl1pPr marL="0" indent="0">
              <a:lnSpc>
                <a:spcPct val="100000"/>
              </a:lnSpc>
              <a:spcAft>
                <a:spcPts val="0"/>
              </a:spcAft>
              <a:buFont typeface="Arial" panose="020B0604020202020204" pitchFamily="34" charset="0"/>
              <a:buNone/>
              <a:defRPr sz="3600" cap="none" baseline="0">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12" name="Text Placeholder 4"/>
          <p:cNvSpPr>
            <a:spLocks noGrp="1"/>
          </p:cNvSpPr>
          <p:nvPr>
            <p:ph type="body" sz="quarter" idx="11" hasCustomPrompt="1"/>
          </p:nvPr>
        </p:nvSpPr>
        <p:spPr>
          <a:xfrm>
            <a:off x="6098146" y="579549"/>
            <a:ext cx="5718225" cy="5899039"/>
          </a:xfrm>
        </p:spPr>
        <p:txBody>
          <a:bodyPr/>
          <a:lstStyle>
            <a:lvl1pPr marL="0" indent="0">
              <a:buFont typeface="Arial" panose="020B0604020202020204" pitchFamily="34" charset="0"/>
              <a:buNone/>
              <a:defRPr sz="20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a:p>
            <a:pPr lvl="1"/>
            <a:r>
              <a:rPr lang="en-US" dirty="0"/>
              <a:t>Second level</a:t>
            </a:r>
          </a:p>
          <a:p>
            <a:pPr lvl="2"/>
            <a:r>
              <a:rPr lang="en-GB" dirty="0"/>
              <a:t>Third level</a:t>
            </a:r>
          </a:p>
          <a:p>
            <a:pPr lvl="2"/>
            <a:r>
              <a:rPr lang="en-GB" dirty="0"/>
              <a:t>Fourth level</a:t>
            </a:r>
          </a:p>
          <a:p>
            <a:pPr lvl="2"/>
            <a:r>
              <a:rPr lang="en-GB" dirty="0"/>
              <a:t>Fifth level</a:t>
            </a:r>
          </a:p>
        </p:txBody>
      </p:sp>
      <p:grpSp>
        <p:nvGrpSpPr>
          <p:cNvPr id="24" name="Group 23"/>
          <p:cNvGrpSpPr/>
          <p:nvPr userDrawn="1"/>
        </p:nvGrpSpPr>
        <p:grpSpPr>
          <a:xfrm>
            <a:off x="-6058" y="3531457"/>
            <a:ext cx="5797612" cy="2365031"/>
            <a:chOff x="-2229" y="2361812"/>
            <a:chExt cx="11067619" cy="4514835"/>
          </a:xfrm>
          <a:solidFill>
            <a:srgbClr val="7E007C"/>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dirty="0"/>
            </a:p>
          </p:txBody>
        </p:sp>
        <p:sp>
          <p:nvSpPr>
            <p:cNvPr id="26" name="Freeform 25">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dirty="0"/>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1596148475"/>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Action Tips">
    <p:bg>
      <p:bgPr>
        <a:solidFill>
          <a:srgbClr val="EB622E"/>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7254240" y="0"/>
            <a:ext cx="493776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 name="Group 1"/>
          <p:cNvGrpSpPr/>
          <p:nvPr userDrawn="1"/>
        </p:nvGrpSpPr>
        <p:grpSpPr>
          <a:xfrm>
            <a:off x="-1420" y="3503895"/>
            <a:ext cx="6359624" cy="2437013"/>
            <a:chOff x="-1420" y="3503895"/>
            <a:chExt cx="6359624" cy="2437013"/>
          </a:xfrm>
          <a:solidFill>
            <a:srgbClr val="004050"/>
          </a:solidFill>
        </p:grpSpPr>
        <p:sp>
          <p:nvSpPr>
            <p:cNvPr id="36" name="Freeform 35">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dirty="0"/>
            </a:p>
          </p:txBody>
        </p:sp>
        <p:sp>
          <p:nvSpPr>
            <p:cNvPr id="37" name="Freeform 36">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dirty="0"/>
            </a:p>
          </p:txBody>
        </p:sp>
        <p:sp>
          <p:nvSpPr>
            <p:cNvPr id="40" name="Freeform 3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1198876426"/>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Text and Image (half screen)">
    <p:bg>
      <p:bgPr>
        <a:solidFill>
          <a:schemeClr val="bg1"/>
        </a:solidFill>
        <a:effectLst/>
      </p:bgPr>
    </p:bg>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73063" y="1892635"/>
            <a:ext cx="614348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dirty="0"/>
              <a:t>Click icon to add picture</a:t>
            </a:r>
          </a:p>
        </p:txBody>
      </p:sp>
      <p:sp>
        <p:nvSpPr>
          <p:cNvPr id="11" name="Text Placeholder 2"/>
          <p:cNvSpPr>
            <a:spLocks noGrp="1"/>
          </p:cNvSpPr>
          <p:nvPr>
            <p:ph type="body" sz="quarter" idx="12" hasCustomPrompt="1"/>
          </p:nvPr>
        </p:nvSpPr>
        <p:spPr>
          <a:xfrm>
            <a:off x="385650" y="1147572"/>
            <a:ext cx="5123903"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6" name="Freeform 15">
            <a:extLst>
              <a:ext uri="{FF2B5EF4-FFF2-40B4-BE49-F238E27FC236}">
                <a16:creationId xmlns:a16="http://schemas.microsoft.com/office/drawing/2014/main" id="{D44E23D4-CD16-B448-8F0A-11F5CE4FAB4C}"/>
              </a:ext>
            </a:extLst>
          </p:cNvPr>
          <p:cNvSpPr/>
          <p:nvPr userDrawn="1"/>
        </p:nvSpPr>
        <p:spPr>
          <a:xfrm>
            <a:off x="3229535" y="4488657"/>
            <a:ext cx="3729957" cy="2369343"/>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641350">
                <a:moveTo>
                  <a:pt x="117151" y="24275"/>
                </a:moveTo>
                <a:cubicBezTo>
                  <a:pt x="34918" y="69741"/>
                  <a:pt x="-5912" y="140163"/>
                  <a:pt x="692" y="235603"/>
                </a:cubicBezTo>
                <a:cubicBezTo>
                  <a:pt x="7994" y="341013"/>
                  <a:pt x="103117" y="429659"/>
                  <a:pt x="208781" y="429659"/>
                </a:cubicBezTo>
                <a:lnTo>
                  <a:pt x="350450" y="429659"/>
                </a:lnTo>
                <a:lnTo>
                  <a:pt x="350450" y="641432"/>
                </a:lnTo>
                <a:lnTo>
                  <a:pt x="428301" y="641432"/>
                </a:lnTo>
                <a:lnTo>
                  <a:pt x="428301" y="430358"/>
                </a:lnTo>
                <a:lnTo>
                  <a:pt x="777551" y="430358"/>
                </a:lnTo>
                <a:cubicBezTo>
                  <a:pt x="722305" y="492842"/>
                  <a:pt x="679379" y="561231"/>
                  <a:pt x="652519" y="640352"/>
                </a:cubicBezTo>
                <a:cubicBezTo>
                  <a:pt x="668712" y="640352"/>
                  <a:pt x="683761" y="640352"/>
                  <a:pt x="698747" y="640352"/>
                </a:cubicBez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cubicBezTo>
                  <a:pt x="687889" y="141687"/>
                  <a:pt x="670616" y="141687"/>
                  <a:pt x="652138" y="141687"/>
                </a:cubicBez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cubicBezTo>
                  <a:pt x="350704" y="258463"/>
                  <a:pt x="350704" y="300818"/>
                  <a:pt x="350704" y="343045"/>
                </a:cubicBezTo>
                <a:lnTo>
                  <a:pt x="350704" y="352634"/>
                </a:lnTo>
                <a:cubicBezTo>
                  <a:pt x="349319" y="352892"/>
                  <a:pt x="347920" y="353061"/>
                  <a:pt x="346513" y="353142"/>
                </a:cubicBezTo>
                <a:cubicBezTo>
                  <a:pt x="300539" y="353142"/>
                  <a:pt x="254564" y="353142"/>
                  <a:pt x="208591" y="352697"/>
                </a:cubicBez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rgbClr val="7E007C"/>
          </a:solidFill>
          <a:ln w="6350" cap="flat">
            <a:noFill/>
            <a:prstDash val="solid"/>
            <a:miter/>
          </a:ln>
        </p:spPr>
        <p:txBody>
          <a:bodyPr rtlCol="0" anchor="ctr"/>
          <a:lstStyle/>
          <a:p>
            <a:endParaRPr lang="en-GB" dirty="0"/>
          </a:p>
        </p:txBody>
      </p:sp>
      <p:sp>
        <p:nvSpPr>
          <p:cNvPr id="8" name="Rectangle 7"/>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65464019"/>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3_Activity 1">
    <p:bg>
      <p:bgPr>
        <a:solidFill>
          <a:srgbClr val="7E007C"/>
        </a:solidFill>
        <a:effectLst/>
      </p:bgPr>
    </p:bg>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56887D20-DCD6-8E49-BF31-8F4C2FCCD421}"/>
              </a:ext>
            </a:extLst>
          </p:cNvPr>
          <p:cNvSpPr/>
          <p:nvPr userDrawn="1"/>
        </p:nvSpPr>
        <p:spPr>
          <a:xfrm>
            <a:off x="487005" y="518307"/>
            <a:ext cx="3525956" cy="4061544"/>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bg1"/>
          </a:solidFill>
          <a:ln w="6350" cap="flat">
            <a:noFill/>
            <a:prstDash val="solid"/>
            <a:miter/>
          </a:ln>
        </p:spPr>
        <p:txBody>
          <a:bodyPr rtlCol="0" anchor="ctr"/>
          <a:lstStyle/>
          <a:p>
            <a:endParaRPr lang="en-GB" dirty="0">
              <a:solidFill>
                <a:schemeClr val="bg1"/>
              </a:solidFill>
            </a:endParaRPr>
          </a:p>
        </p:txBody>
      </p:sp>
      <p:sp>
        <p:nvSpPr>
          <p:cNvPr id="7"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4327302" y="344971"/>
            <a:ext cx="7475232" cy="2858874"/>
          </a:xfrm>
        </p:spPr>
        <p:txBody>
          <a:bodyPr anchor="b" anchorCtr="0">
            <a:noAutofit/>
          </a:bodyPr>
          <a:lstStyle>
            <a:lvl1pPr algn="l">
              <a:lnSpc>
                <a:spcPct val="100000"/>
              </a:lnSpc>
              <a:defRPr sz="3600" baseline="0">
                <a:solidFill>
                  <a:schemeClr val="bg1"/>
                </a:solidFill>
              </a:defRPr>
            </a:lvl1pPr>
          </a:lstStyle>
          <a:p>
            <a:br>
              <a:rPr lang="en-US" noProof="0" dirty="0"/>
            </a:br>
            <a:br>
              <a:rPr lang="en-US" noProof="0" dirty="0"/>
            </a:br>
            <a:r>
              <a:rPr lang="en-US" noProof="0" dirty="0"/>
              <a:t>ACTIVITY: </a:t>
            </a:r>
            <a:br>
              <a:rPr lang="en-US" noProof="0" dirty="0"/>
            </a:br>
            <a:r>
              <a:rPr lang="en-US" noProof="0" dirty="0"/>
              <a:t>CLICK TO EDIT TITLE</a:t>
            </a:r>
            <a:endParaRPr lang="en-GB" noProof="0" dirty="0"/>
          </a:p>
        </p:txBody>
      </p:sp>
      <p:sp>
        <p:nvSpPr>
          <p:cNvPr id="8" name="Text Placeholder 3"/>
          <p:cNvSpPr>
            <a:spLocks noGrp="1"/>
          </p:cNvSpPr>
          <p:nvPr>
            <p:ph type="body" sz="quarter" idx="10" hasCustomPrompt="1"/>
          </p:nvPr>
        </p:nvSpPr>
        <p:spPr>
          <a:xfrm>
            <a:off x="4327303" y="3525004"/>
            <a:ext cx="7475230" cy="2791976"/>
          </a:xfrm>
        </p:spPr>
        <p:txBody>
          <a:bodyPr/>
          <a:lstStyle>
            <a:lvl1pPr>
              <a:lnSpc>
                <a:spcPct val="100000"/>
              </a:lnSpc>
              <a:defRPr b="0" baseline="0">
                <a:solidFill>
                  <a:schemeClr val="bg1"/>
                </a:solidFill>
              </a:defRPr>
            </a:lvl1pPr>
          </a:lstStyle>
          <a:p>
            <a:pPr lvl="0"/>
            <a:r>
              <a:rPr lang="en-US" dirty="0"/>
              <a:t>Click to edit instructions</a:t>
            </a:r>
          </a:p>
        </p:txBody>
      </p:sp>
    </p:spTree>
    <p:extLst>
      <p:ext uri="{BB962C8B-B14F-4D97-AF65-F5344CB8AC3E}">
        <p14:creationId xmlns:p14="http://schemas.microsoft.com/office/powerpoint/2010/main" val="3175680889"/>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7"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
        <p:nvSpPr>
          <p:cNvPr id="8" name="Text Placeholder 2">
            <a:extLst>
              <a:ext uri="{FF2B5EF4-FFF2-40B4-BE49-F238E27FC236}">
                <a16:creationId xmlns:a16="http://schemas.microsoft.com/office/drawing/2014/main" id="{B623AAC1-38C0-EC41-AF66-7EC76ACCB83E}"/>
              </a:ext>
            </a:extLst>
          </p:cNvPr>
          <p:cNvSpPr>
            <a:spLocks noGrp="1"/>
          </p:cNvSpPr>
          <p:nvPr>
            <p:ph idx="1"/>
          </p:nvPr>
        </p:nvSpPr>
        <p:spPr>
          <a:xfrm>
            <a:off x="341272" y="1368256"/>
            <a:ext cx="11516239" cy="4955354"/>
          </a:xfrm>
          <a:prstGeom prst="rect">
            <a:avLst/>
          </a:prstGeom>
        </p:spPr>
        <p:txBody>
          <a:bodyPr vert="horz" lIns="0" tIns="0" rIns="0" bIns="0" rtlCol="0" anchor="t" anchorCtr="0">
            <a:noAutofit/>
          </a:bodyPr>
          <a:lstStyle/>
          <a:p>
            <a:pPr lvl="0"/>
            <a:r>
              <a:rPr lang="en-US" dirty="0"/>
              <a:t>Edit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212588995"/>
      </p:ext>
    </p:extLst>
  </p:cSld>
  <p:clrMapOvr>
    <a:masterClrMapping/>
  </p:clrMapOvr>
  <p:extLst>
    <p:ext uri="{DCECCB84-F9BA-43D5-87BE-67443E8EF086}">
      <p15:sldGuideLst xmlns:p15="http://schemas.microsoft.com/office/powerpoint/2012/main">
        <p15:guide id="1" orient="horz" pos="777" userDrawn="1">
          <p15:clr>
            <a:srgbClr val="FBAE40"/>
          </p15:clr>
        </p15:guide>
        <p15:guide id="2" pos="3840" userDrawn="1">
          <p15:clr>
            <a:srgbClr val="FBAE40"/>
          </p15:clr>
        </p15:guide>
        <p15:guide id="3" orient="horz" pos="2160" userDrawn="1">
          <p15:clr>
            <a:srgbClr val="FBAE40"/>
          </p15:clr>
        </p15:guide>
        <p15:guide id="4" orient="horz" pos="2260" userDrawn="1">
          <p15:clr>
            <a:srgbClr val="FBAE40"/>
          </p15:clr>
        </p15:guide>
        <p15:guide id="5" pos="3940" userDrawn="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nd image">
    <p:spTree>
      <p:nvGrpSpPr>
        <p:cNvPr id="1" name=""/>
        <p:cNvGrpSpPr/>
        <p:nvPr/>
      </p:nvGrpSpPr>
      <p:grpSpPr>
        <a:xfrm>
          <a:off x="0" y="0"/>
          <a:ext cx="0" cy="0"/>
          <a:chOff x="0" y="0"/>
          <a:chExt cx="0" cy="0"/>
        </a:xfrm>
      </p:grpSpPr>
      <p:sp>
        <p:nvSpPr>
          <p:cNvPr id="3"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2" name="Rectangle 1"/>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3915446001"/>
      </p:ext>
    </p:extLst>
  </p:cSld>
  <p:clrMapOvr>
    <a:masterClrMapping/>
  </p:clrMapOvr>
  <p:extLst>
    <p:ext uri="{DCECCB84-F9BA-43D5-87BE-67443E8EF086}">
      <p15:sldGuideLst xmlns:p15="http://schemas.microsoft.com/office/powerpoint/2012/main">
        <p15:guide id="1" orient="horz" pos="777">
          <p15:clr>
            <a:srgbClr val="FBAE40"/>
          </p15:clr>
        </p15:guide>
        <p15:guide id="2" pos="3840" userDrawn="1">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icons and text">
    <p:spTree>
      <p:nvGrpSpPr>
        <p:cNvPr id="1" name=""/>
        <p:cNvGrpSpPr/>
        <p:nvPr/>
      </p:nvGrpSpPr>
      <p:grpSpPr>
        <a:xfrm>
          <a:off x="0" y="0"/>
          <a:ext cx="0" cy="0"/>
          <a:chOff x="0" y="0"/>
          <a:chExt cx="0" cy="0"/>
        </a:xfrm>
      </p:grpSpPr>
      <p:sp>
        <p:nvSpPr>
          <p:cNvPr id="3" name="Text Placeholder 4"/>
          <p:cNvSpPr>
            <a:spLocks noGrp="1"/>
          </p:cNvSpPr>
          <p:nvPr>
            <p:ph type="body" sz="quarter" idx="15" hasCustomPrompt="1"/>
          </p:nvPr>
        </p:nvSpPr>
        <p:spPr>
          <a:xfrm>
            <a:off x="1059427" y="3673998"/>
            <a:ext cx="2124159" cy="2749952"/>
          </a:xfrm>
        </p:spPr>
        <p:txBody>
          <a:bodyPr/>
          <a:lstStyle>
            <a:lvl1pPr marL="0" indent="0">
              <a:lnSpc>
                <a:spcPct val="100000"/>
              </a:lnSpc>
              <a:buFont typeface="Arial" panose="020B0604020202020204" pitchFamily="34" charset="0"/>
              <a:buNone/>
              <a:defRPr sz="2000" b="0"/>
            </a:lvl1pPr>
            <a:lvl2pPr marL="0" indent="0">
              <a:buFont typeface="Arial" panose="020B0604020202020204" pitchFamily="34" charset="0"/>
              <a:buNone/>
              <a:defRPr sz="18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p:txBody>
      </p:sp>
      <p:sp>
        <p:nvSpPr>
          <p:cNvPr id="4" name="Text Placeholder 4"/>
          <p:cNvSpPr>
            <a:spLocks noGrp="1"/>
          </p:cNvSpPr>
          <p:nvPr>
            <p:ph type="body" sz="quarter" idx="16" hasCustomPrompt="1"/>
          </p:nvPr>
        </p:nvSpPr>
        <p:spPr>
          <a:xfrm>
            <a:off x="3639645" y="3673998"/>
            <a:ext cx="2068065" cy="2749952"/>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18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p:txBody>
      </p:sp>
      <p:sp>
        <p:nvSpPr>
          <p:cNvPr id="6" name="Text Placeholder 4"/>
          <p:cNvSpPr>
            <a:spLocks noGrp="1"/>
          </p:cNvSpPr>
          <p:nvPr>
            <p:ph type="body" sz="quarter" idx="17" hasCustomPrompt="1"/>
          </p:nvPr>
        </p:nvSpPr>
        <p:spPr>
          <a:xfrm>
            <a:off x="6149996" y="3673998"/>
            <a:ext cx="2130523" cy="2749952"/>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18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p:txBody>
      </p:sp>
      <p:sp>
        <p:nvSpPr>
          <p:cNvPr id="7" name="Picture Placeholder 21"/>
          <p:cNvSpPr>
            <a:spLocks noGrp="1"/>
          </p:cNvSpPr>
          <p:nvPr>
            <p:ph type="pic" sz="quarter" idx="18" hasCustomPrompt="1"/>
          </p:nvPr>
        </p:nvSpPr>
        <p:spPr>
          <a:xfrm>
            <a:off x="1059428" y="1993484"/>
            <a:ext cx="1437932" cy="1437930"/>
          </a:xfrm>
        </p:spPr>
        <p:txBody>
          <a:bodyPr/>
          <a:lstStyle>
            <a:lvl1pPr marL="0" indent="0">
              <a:buNone/>
              <a:defRPr/>
            </a:lvl1pPr>
          </a:lstStyle>
          <a:p>
            <a:r>
              <a:rPr lang="en-GB" dirty="0"/>
              <a:t>icon</a:t>
            </a:r>
          </a:p>
        </p:txBody>
      </p:sp>
      <p:sp>
        <p:nvSpPr>
          <p:cNvPr id="8" name="Picture Placeholder 21"/>
          <p:cNvSpPr>
            <a:spLocks noGrp="1"/>
          </p:cNvSpPr>
          <p:nvPr>
            <p:ph type="pic" sz="quarter" idx="19" hasCustomPrompt="1"/>
          </p:nvPr>
        </p:nvSpPr>
        <p:spPr>
          <a:xfrm>
            <a:off x="3639646" y="1986408"/>
            <a:ext cx="1437932" cy="1437930"/>
          </a:xfrm>
        </p:spPr>
        <p:txBody>
          <a:bodyPr/>
          <a:lstStyle>
            <a:lvl1pPr marL="0" indent="0">
              <a:buNone/>
              <a:defRPr/>
            </a:lvl1pPr>
          </a:lstStyle>
          <a:p>
            <a:r>
              <a:rPr lang="en-GB" dirty="0"/>
              <a:t>icon</a:t>
            </a:r>
          </a:p>
        </p:txBody>
      </p:sp>
      <p:sp>
        <p:nvSpPr>
          <p:cNvPr id="9" name="Picture Placeholder 21"/>
          <p:cNvSpPr>
            <a:spLocks noGrp="1"/>
          </p:cNvSpPr>
          <p:nvPr>
            <p:ph type="pic" sz="quarter" idx="20" hasCustomPrompt="1"/>
          </p:nvPr>
        </p:nvSpPr>
        <p:spPr>
          <a:xfrm>
            <a:off x="6149997" y="1993484"/>
            <a:ext cx="1437932" cy="1437930"/>
          </a:xfrm>
        </p:spPr>
        <p:txBody>
          <a:bodyPr/>
          <a:lstStyle>
            <a:lvl1pPr marL="0" indent="0">
              <a:buNone/>
              <a:defRPr/>
            </a:lvl1pPr>
          </a:lstStyle>
          <a:p>
            <a:r>
              <a:rPr lang="en-GB" dirty="0"/>
              <a:t>icon</a:t>
            </a:r>
          </a:p>
        </p:txBody>
      </p:sp>
      <p:sp>
        <p:nvSpPr>
          <p:cNvPr id="10" name="Text Placeholder 4"/>
          <p:cNvSpPr>
            <a:spLocks noGrp="1"/>
          </p:cNvSpPr>
          <p:nvPr>
            <p:ph type="body" sz="quarter" idx="21" hasCustomPrompt="1"/>
          </p:nvPr>
        </p:nvSpPr>
        <p:spPr>
          <a:xfrm>
            <a:off x="8637070" y="3688989"/>
            <a:ext cx="2183449" cy="2749952"/>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18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p:txBody>
      </p:sp>
      <p:sp>
        <p:nvSpPr>
          <p:cNvPr id="11" name="Picture Placeholder 21"/>
          <p:cNvSpPr>
            <a:spLocks noGrp="1"/>
          </p:cNvSpPr>
          <p:nvPr>
            <p:ph type="pic" sz="quarter" idx="22" hasCustomPrompt="1"/>
          </p:nvPr>
        </p:nvSpPr>
        <p:spPr>
          <a:xfrm>
            <a:off x="8637071" y="2008475"/>
            <a:ext cx="1437932" cy="1437930"/>
          </a:xfrm>
        </p:spPr>
        <p:txBody>
          <a:bodyPr/>
          <a:lstStyle>
            <a:lvl1pPr marL="0" indent="0">
              <a:buNone/>
              <a:defRPr/>
            </a:lvl1pPr>
          </a:lstStyle>
          <a:p>
            <a:r>
              <a:rPr lang="en-GB" dirty="0"/>
              <a:t>icon</a:t>
            </a:r>
          </a:p>
        </p:txBody>
      </p:sp>
      <p:sp>
        <p:nvSpPr>
          <p:cNvPr id="12"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3" name="Rectangle 12"/>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4138968323"/>
      </p:ext>
    </p:extLst>
  </p:cSld>
  <p:clrMapOvr>
    <a:masterClrMapping/>
  </p:clrMapOvr>
  <p:extLst>
    <p:ext uri="{DCECCB84-F9BA-43D5-87BE-67443E8EF086}">
      <p15:sldGuideLst xmlns:p15="http://schemas.microsoft.com/office/powerpoint/2012/main">
        <p15:guide id="1" orient="horz" pos="777">
          <p15:clr>
            <a:srgbClr val="FBAE40"/>
          </p15:clr>
        </p15:guide>
        <p15:guide id="2" pos="384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Four text blocks">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1065907" y="1986354"/>
            <a:ext cx="2153905"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5" name="Text Placeholder 7"/>
          <p:cNvSpPr>
            <a:spLocks noGrp="1"/>
          </p:cNvSpPr>
          <p:nvPr>
            <p:ph type="body" sz="quarter" idx="13" hasCustomPrompt="1"/>
          </p:nvPr>
        </p:nvSpPr>
        <p:spPr>
          <a:xfrm>
            <a:off x="3511826" y="1986354"/>
            <a:ext cx="2153905"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Text Placeholder 7"/>
          <p:cNvSpPr>
            <a:spLocks noGrp="1"/>
          </p:cNvSpPr>
          <p:nvPr>
            <p:ph type="body" sz="quarter" idx="14" hasCustomPrompt="1"/>
          </p:nvPr>
        </p:nvSpPr>
        <p:spPr>
          <a:xfrm>
            <a:off x="5957745" y="1986353"/>
            <a:ext cx="2153905"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Text Placeholder 7"/>
          <p:cNvSpPr>
            <a:spLocks noGrp="1"/>
          </p:cNvSpPr>
          <p:nvPr>
            <p:ph type="body" sz="quarter" idx="15" hasCustomPrompt="1"/>
          </p:nvPr>
        </p:nvSpPr>
        <p:spPr>
          <a:xfrm>
            <a:off x="8403664" y="1986352"/>
            <a:ext cx="2153905"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8"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9" name="Rectangle 8"/>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1127195669"/>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Text Blocks">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5915467" y="1992793"/>
            <a:ext cx="464600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5" name="Text Placeholder 7"/>
          <p:cNvSpPr>
            <a:spLocks noGrp="1"/>
          </p:cNvSpPr>
          <p:nvPr>
            <p:ph type="body" sz="quarter" idx="13" hasCustomPrompt="1"/>
          </p:nvPr>
        </p:nvSpPr>
        <p:spPr>
          <a:xfrm>
            <a:off x="1069809" y="1992792"/>
            <a:ext cx="464600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7" name="Rectangle 6"/>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2636117753"/>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Image and Text">
    <p:spTree>
      <p:nvGrpSpPr>
        <p:cNvPr id="1" name=""/>
        <p:cNvGrpSpPr/>
        <p:nvPr/>
      </p:nvGrpSpPr>
      <p:grpSpPr>
        <a:xfrm>
          <a:off x="0" y="0"/>
          <a:ext cx="0" cy="0"/>
          <a:chOff x="0" y="0"/>
          <a:chExt cx="0" cy="0"/>
        </a:xfrm>
      </p:grpSpPr>
      <p:sp>
        <p:nvSpPr>
          <p:cNvPr id="9" name="Text Placeholder 7"/>
          <p:cNvSpPr>
            <a:spLocks noGrp="1"/>
          </p:cNvSpPr>
          <p:nvPr>
            <p:ph type="body" sz="quarter" idx="17" hasCustomPrompt="1"/>
          </p:nvPr>
        </p:nvSpPr>
        <p:spPr>
          <a:xfrm>
            <a:off x="1080209" y="4307356"/>
            <a:ext cx="4646004" cy="2072171"/>
          </a:xfrm>
        </p:spPr>
        <p:txBody>
          <a:bodyPr/>
          <a:lstStyle>
            <a:lvl1pPr marL="0" indent="0">
              <a:lnSpc>
                <a:spcPct val="100000"/>
              </a:lnSpc>
              <a:buFont typeface="Arial" panose="020B0604020202020204" pitchFamily="34" charset="0"/>
              <a:buNone/>
              <a:defRPr sz="2000" b="0"/>
            </a:lvl1pPr>
            <a:lvl2pPr marL="171450" indent="-171450">
              <a:buFont typeface="Arial" panose="020B0604020202020204" pitchFamily="34" charset="0"/>
              <a:buChar char="•"/>
              <a:defRPr sz="1800"/>
            </a:lvl2pPr>
            <a:lvl3pPr marL="0" indent="0">
              <a:buNone/>
              <a:defRPr sz="1800"/>
            </a:lvl3pPr>
            <a:lvl4pPr>
              <a:defRPr sz="1800"/>
            </a:lvl4pPr>
            <a:lvl5pPr>
              <a:defRPr sz="1800"/>
            </a:lvl5pPr>
          </a:lstStyle>
          <a:p>
            <a:pPr lvl="0"/>
            <a:r>
              <a:rPr lang="en-US" dirty="0"/>
              <a:t>Edit text</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1080209" y="2003204"/>
            <a:ext cx="4645958" cy="2072171"/>
          </a:xfrm>
          <a:prstGeom prst="rect">
            <a:avLst/>
          </a:prstGeom>
        </p:spPr>
        <p:txBody>
          <a:bodyPr/>
          <a:lstStyle>
            <a:lvl1pPr marL="0" indent="0">
              <a:buNone/>
              <a:defRPr baseline="0"/>
            </a:lvl1pPr>
          </a:lstStyle>
          <a:p>
            <a:r>
              <a:rPr lang="en-US" dirty="0"/>
              <a:t>Click icon to add picture</a:t>
            </a:r>
          </a:p>
        </p:txBody>
      </p:sp>
      <p:sp>
        <p:nvSpPr>
          <p:cNvPr id="5" name="Picture Placeholder 4">
            <a:extLst>
              <a:ext uri="{FF2B5EF4-FFF2-40B4-BE49-F238E27FC236}">
                <a16:creationId xmlns:a16="http://schemas.microsoft.com/office/drawing/2014/main" id="{749837D3-F6DB-DB49-B987-A2004B0611D5}"/>
              </a:ext>
            </a:extLst>
          </p:cNvPr>
          <p:cNvSpPr>
            <a:spLocks noGrp="1"/>
          </p:cNvSpPr>
          <p:nvPr>
            <p:ph type="pic" sz="quarter" idx="14"/>
          </p:nvPr>
        </p:nvSpPr>
        <p:spPr>
          <a:xfrm>
            <a:off x="5925914" y="2003203"/>
            <a:ext cx="4645958" cy="2072171"/>
          </a:xfrm>
          <a:prstGeom prst="rect">
            <a:avLst/>
          </a:prstGeom>
        </p:spPr>
        <p:txBody>
          <a:bodyPr/>
          <a:lstStyle>
            <a:lvl1pPr marL="0" indent="0">
              <a:buNone/>
              <a:defRPr baseline="0"/>
            </a:lvl1pPr>
          </a:lstStyle>
          <a:p>
            <a:r>
              <a:rPr lang="en-US" dirty="0"/>
              <a:t>Click icon to add picture</a:t>
            </a:r>
          </a:p>
        </p:txBody>
      </p:sp>
      <p:sp>
        <p:nvSpPr>
          <p:cNvPr id="8" name="Text Placeholder 7"/>
          <p:cNvSpPr>
            <a:spLocks noGrp="1"/>
          </p:cNvSpPr>
          <p:nvPr>
            <p:ph type="body" sz="quarter" idx="11" hasCustomPrompt="1"/>
          </p:nvPr>
        </p:nvSpPr>
        <p:spPr>
          <a:xfrm>
            <a:off x="5925868" y="4307356"/>
            <a:ext cx="4646004" cy="2072171"/>
          </a:xfrm>
        </p:spPr>
        <p:txBody>
          <a:bodyPr/>
          <a:lstStyle>
            <a:lvl1pPr marL="0" indent="0">
              <a:lnSpc>
                <a:spcPct val="100000"/>
              </a:lnSpc>
              <a:buFont typeface="Arial" panose="020B0604020202020204" pitchFamily="34" charset="0"/>
              <a:buNone/>
              <a:defRPr sz="2000" b="0"/>
            </a:lvl1pPr>
            <a:lvl2pPr marL="171450" indent="-171450">
              <a:buFont typeface="Arial" panose="020B0604020202020204" pitchFamily="34" charset="0"/>
              <a:buChar char="•"/>
              <a:defRPr/>
            </a:lvl2pPr>
          </a:lstStyle>
          <a:p>
            <a:pPr lvl="0"/>
            <a:r>
              <a:rPr lang="en-US" dirty="0"/>
              <a:t>Edit text</a:t>
            </a:r>
          </a:p>
        </p:txBody>
      </p:sp>
      <p:sp>
        <p:nvSpPr>
          <p:cNvPr id="10"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2" name="Rectangle 11"/>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1162594457"/>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3" name="Rectangle 2"/>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287913539"/>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1_Hope you enjoyed">
    <p:bg>
      <p:bgPr>
        <a:solidFill>
          <a:srgbClr val="09EDB8"/>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4663440" y="0"/>
            <a:ext cx="7528560" cy="6858000"/>
          </a:xfrm>
          <a:prstGeom prst="rect">
            <a:avLst/>
          </a:prstGeom>
        </p:spPr>
      </p:pic>
      <p:sp>
        <p:nvSpPr>
          <p:cNvPr id="2"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0" y="2311970"/>
            <a:ext cx="3138017" cy="1908338"/>
          </a:xfrm>
        </p:spPr>
        <p:txBody>
          <a:bodyPr anchor="b" anchorCtr="0">
            <a:noAutofit/>
          </a:bodyPr>
          <a:lstStyle>
            <a:lvl1pPr algn="l">
              <a:lnSpc>
                <a:spcPct val="100000"/>
              </a:lnSpc>
              <a:defRPr sz="3600" baseline="0"/>
            </a:lvl1pPr>
          </a:lstStyle>
          <a:p>
            <a:r>
              <a:rPr lang="en-US" noProof="0" dirty="0"/>
              <a:t>THANK YOU</a:t>
            </a:r>
            <a:endParaRPr lang="en-GB" noProof="0" dirty="0"/>
          </a:p>
        </p:txBody>
      </p:sp>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1" y="5306004"/>
            <a:ext cx="4269826"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b="0" baseline="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Hope you enjoyed this learning journey.</a:t>
            </a:r>
          </a:p>
        </p:txBody>
      </p:sp>
      <p:grpSp>
        <p:nvGrpSpPr>
          <p:cNvPr id="4" name="Group 3"/>
          <p:cNvGrpSpPr/>
          <p:nvPr userDrawn="1"/>
        </p:nvGrpSpPr>
        <p:grpSpPr>
          <a:xfrm>
            <a:off x="-1698" y="3508800"/>
            <a:ext cx="7016130" cy="2425241"/>
            <a:chOff x="683" y="3508800"/>
            <a:chExt cx="7016130" cy="2425241"/>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683" y="3508800"/>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dirty="0"/>
            </a:p>
          </p:txBody>
        </p:sp>
        <p:sp>
          <p:nvSpPr>
            <p:cNvPr id="26" name="Freeform 25">
              <a:extLst>
                <a:ext uri="{FF2B5EF4-FFF2-40B4-BE49-F238E27FC236}">
                  <a16:creationId xmlns:a16="http://schemas.microsoft.com/office/drawing/2014/main" id="{17BA7C41-EA1C-2F4D-90C7-EC472AB85B8A}"/>
                </a:ext>
              </a:extLst>
            </p:cNvPr>
            <p:cNvSpPr/>
            <p:nvPr userDrawn="1"/>
          </p:nvSpPr>
          <p:spPr>
            <a:xfrm>
              <a:off x="5439970" y="3509181"/>
              <a:ext cx="1576843" cy="2417447"/>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dirty="0"/>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683" y="4907035"/>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188784966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1">
    <p:bg>
      <p:bgPr>
        <a:solidFill>
          <a:srgbClr val="09EDB8"/>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644640" y="15240"/>
            <a:ext cx="5547360" cy="684276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8"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16" name="Group 15"/>
          <p:cNvGrpSpPr/>
          <p:nvPr userDrawn="1"/>
        </p:nvGrpSpPr>
        <p:grpSpPr>
          <a:xfrm>
            <a:off x="-1420" y="3503895"/>
            <a:ext cx="6359624" cy="2437013"/>
            <a:chOff x="-1420" y="3503895"/>
            <a:chExt cx="6359624" cy="2437013"/>
          </a:xfrm>
          <a:solidFill>
            <a:srgbClr val="004050"/>
          </a:solidFill>
        </p:grpSpPr>
        <p:sp>
          <p:nvSpPr>
            <p:cNvPr id="17" name="Freeform 16">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dirty="0"/>
            </a:p>
          </p:txBody>
        </p:sp>
        <p:sp>
          <p:nvSpPr>
            <p:cNvPr id="19" name="Freeform 18">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dirty="0"/>
            </a:p>
          </p:txBody>
        </p:sp>
        <p:sp>
          <p:nvSpPr>
            <p:cNvPr id="20" name="Freeform 1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265610577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2_Title Slide - White / Pur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B6D40-B4C9-8B4A-B2A6-126F64906376}"/>
              </a:ext>
            </a:extLst>
          </p:cNvPr>
          <p:cNvSpPr>
            <a:spLocks noGrp="1"/>
          </p:cNvSpPr>
          <p:nvPr>
            <p:ph type="ctrTitle"/>
          </p:nvPr>
        </p:nvSpPr>
        <p:spPr>
          <a:xfrm>
            <a:off x="384785" y="2322726"/>
            <a:ext cx="6596062" cy="2431485"/>
          </a:xfrm>
        </p:spPr>
        <p:txBody>
          <a:bodyPr anchor="b" anchorCtr="0">
            <a:noAutofit/>
          </a:bodyPr>
          <a:lstStyle>
            <a:lvl1pPr algn="l">
              <a:lnSpc>
                <a:spcPct val="90000"/>
              </a:lnSpc>
              <a:defRPr sz="5600" baseline="0">
                <a:solidFill>
                  <a:srgbClr val="004050"/>
                </a:solidFill>
                <a:latin typeface="Montserrat Black" panose="00000A00000000000000" pitchFamily="2" charset="0"/>
              </a:defRPr>
            </a:lvl1pPr>
          </a:lstStyle>
          <a:p>
            <a:r>
              <a:rPr lang="en-US" noProof="0" dirty="0"/>
              <a:t>Click to edit Master title style</a:t>
            </a:r>
            <a:endParaRPr lang="en-GB" noProof="0" dirty="0"/>
          </a:p>
        </p:txBody>
      </p:sp>
      <p:pic>
        <p:nvPicPr>
          <p:cNvPr id="12"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0900" y="256757"/>
            <a:ext cx="2643023" cy="1610367"/>
          </a:xfrm>
          <a:prstGeom prst="rect">
            <a:avLst/>
          </a:prstGeom>
        </p:spPr>
      </p:pic>
      <p:sp>
        <p:nvSpPr>
          <p:cNvPr id="4" name="Text Placeholder 3"/>
          <p:cNvSpPr>
            <a:spLocks noGrp="1"/>
          </p:cNvSpPr>
          <p:nvPr>
            <p:ph type="body" sz="quarter" idx="10" hasCustomPrompt="1"/>
          </p:nvPr>
        </p:nvSpPr>
        <p:spPr>
          <a:xfrm>
            <a:off x="376237" y="5769746"/>
            <a:ext cx="6604609" cy="685800"/>
          </a:xfrm>
        </p:spPr>
        <p:txBody>
          <a:bodyPr/>
          <a:lstStyle>
            <a:lvl1pPr>
              <a:defRPr baseline="0"/>
            </a:lvl1pPr>
          </a:lstStyle>
          <a:p>
            <a:pPr lvl="0"/>
            <a:r>
              <a:rPr lang="en-US" dirty="0"/>
              <a:t>Subtitle here</a:t>
            </a:r>
          </a:p>
        </p:txBody>
      </p:sp>
      <p:pic>
        <p:nvPicPr>
          <p:cNvPr id="19" name="Picture 18">
            <a:extLst>
              <a:ext uri="{FF2B5EF4-FFF2-40B4-BE49-F238E27FC236}">
                <a16:creationId xmlns:a16="http://schemas.microsoft.com/office/drawing/2014/main" id="{31BBA78E-71FB-828E-A160-55FB26C0AEF1}"/>
              </a:ext>
            </a:extLst>
          </p:cNvPr>
          <p:cNvPicPr>
            <a:picLocks noChangeAspect="1"/>
          </p:cNvPicPr>
          <p:nvPr userDrawn="1"/>
        </p:nvPicPr>
        <p:blipFill>
          <a:blip r:embed="rId4"/>
          <a:stretch>
            <a:fillRect/>
          </a:stretch>
        </p:blipFill>
        <p:spPr>
          <a:xfrm>
            <a:off x="6985669" y="0"/>
            <a:ext cx="5229481" cy="5769746"/>
          </a:xfrm>
          <a:prstGeom prst="rect">
            <a:avLst/>
          </a:prstGeom>
        </p:spPr>
      </p:pic>
    </p:spTree>
    <p:extLst>
      <p:ext uri="{BB962C8B-B14F-4D97-AF65-F5344CB8AC3E}">
        <p14:creationId xmlns:p14="http://schemas.microsoft.com/office/powerpoint/2010/main" val="593030997"/>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userDrawn="1">
  <p:cSld name="1_Title Slide - White / Purple">
    <p:spTree>
      <p:nvGrpSpPr>
        <p:cNvPr id="1" name=""/>
        <p:cNvGrpSpPr/>
        <p:nvPr/>
      </p:nvGrpSpPr>
      <p:grpSpPr>
        <a:xfrm>
          <a:off x="0" y="0"/>
          <a:ext cx="0" cy="0"/>
          <a:chOff x="0" y="0"/>
          <a:chExt cx="0" cy="0"/>
        </a:xfrm>
      </p:grpSpPr>
      <p:pic>
        <p:nvPicPr>
          <p:cNvPr id="12"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0900" y="302477"/>
            <a:ext cx="2643023" cy="1610367"/>
          </a:xfrm>
          <a:prstGeom prst="rect">
            <a:avLst/>
          </a:prstGeom>
        </p:spPr>
      </p:pic>
      <p:pic>
        <p:nvPicPr>
          <p:cNvPr id="7" name="Picture 6"/>
          <p:cNvPicPr>
            <a:picLocks noChangeAspect="1"/>
          </p:cNvPicPr>
          <p:nvPr userDrawn="1"/>
        </p:nvPicPr>
        <p:blipFill rotWithShape="1">
          <a:blip r:embed="rId4">
            <a:extLst>
              <a:ext uri="{28A0092B-C50C-407E-A947-70E740481C1C}">
                <a14:useLocalDpi xmlns:a14="http://schemas.microsoft.com/office/drawing/2010/main" val="0"/>
              </a:ext>
            </a:extLst>
          </a:blip>
          <a:srcRect t="15407" r="12445"/>
          <a:stretch/>
        </p:blipFill>
        <p:spPr>
          <a:xfrm>
            <a:off x="7097178" y="0"/>
            <a:ext cx="5106217" cy="5637467"/>
          </a:xfrm>
          <a:prstGeom prst="rect">
            <a:avLst/>
          </a:prstGeom>
        </p:spPr>
      </p:pic>
      <p:sp>
        <p:nvSpPr>
          <p:cNvPr id="6" name="Title 1">
            <a:extLst>
              <a:ext uri="{FF2B5EF4-FFF2-40B4-BE49-F238E27FC236}">
                <a16:creationId xmlns:a16="http://schemas.microsoft.com/office/drawing/2014/main" id="{E0184910-58FA-4EFA-A539-4B89BFCDC982}"/>
              </a:ext>
            </a:extLst>
          </p:cNvPr>
          <p:cNvSpPr>
            <a:spLocks noGrp="1"/>
          </p:cNvSpPr>
          <p:nvPr>
            <p:ph type="ctrTitle" hasCustomPrompt="1"/>
          </p:nvPr>
        </p:nvSpPr>
        <p:spPr>
          <a:xfrm>
            <a:off x="384785" y="2322726"/>
            <a:ext cx="6596062" cy="2431485"/>
          </a:xfrm>
        </p:spPr>
        <p:txBody>
          <a:bodyPr anchor="b" anchorCtr="0">
            <a:noAutofit/>
          </a:bodyPr>
          <a:lstStyle>
            <a:lvl1pPr algn="l">
              <a:lnSpc>
                <a:spcPct val="90000"/>
              </a:lnSpc>
              <a:defRPr sz="5600" baseline="0">
                <a:solidFill>
                  <a:srgbClr val="004050"/>
                </a:solidFill>
                <a:latin typeface="Montserrat Black" panose="00000A00000000000000" pitchFamily="2" charset="0"/>
              </a:defRPr>
            </a:lvl1pPr>
          </a:lstStyle>
          <a:p>
            <a:r>
              <a:rPr lang="en-US" noProof="0" dirty="0"/>
              <a:t>THANK YOU</a:t>
            </a:r>
          </a:p>
        </p:txBody>
      </p:sp>
      <p:sp>
        <p:nvSpPr>
          <p:cNvPr id="8" name="Text Placeholder 3">
            <a:extLst>
              <a:ext uri="{FF2B5EF4-FFF2-40B4-BE49-F238E27FC236}">
                <a16:creationId xmlns:a16="http://schemas.microsoft.com/office/drawing/2014/main" id="{E6FB43B3-B490-477F-9165-5EA7092C4040}"/>
              </a:ext>
            </a:extLst>
          </p:cNvPr>
          <p:cNvSpPr>
            <a:spLocks noGrp="1"/>
          </p:cNvSpPr>
          <p:nvPr>
            <p:ph type="body" sz="quarter" idx="10" hasCustomPrompt="1"/>
          </p:nvPr>
        </p:nvSpPr>
        <p:spPr>
          <a:xfrm>
            <a:off x="376237" y="5768975"/>
            <a:ext cx="6604609" cy="695117"/>
          </a:xfrm>
        </p:spPr>
        <p:txBody>
          <a:bodyPr/>
          <a:lstStyle>
            <a:lvl1pPr marL="0" marR="0" indent="0" algn="l" defTabSz="914377" rtl="0" eaLnBrk="1" fontAlgn="auto" latinLnBrk="0" hangingPunct="1">
              <a:lnSpc>
                <a:spcPct val="100000"/>
              </a:lnSpc>
              <a:spcBef>
                <a:spcPts val="0"/>
              </a:spcBef>
              <a:spcAft>
                <a:spcPts val="651"/>
              </a:spcAft>
              <a:buClrTx/>
              <a:buSzPct val="115000"/>
              <a:buFontTx/>
              <a:buNone/>
              <a:tabLst/>
              <a:defRPr baseline="0"/>
            </a:lvl1pPr>
          </a:lstStyle>
          <a:p>
            <a:pPr marL="0" marR="0" lvl="0" indent="0" algn="l" defTabSz="914377" rtl="0" eaLnBrk="1" fontAlgn="auto" latinLnBrk="0" hangingPunct="1">
              <a:lnSpc>
                <a:spcPct val="100000"/>
              </a:lnSpc>
              <a:spcBef>
                <a:spcPts val="0"/>
              </a:spcBef>
              <a:spcAft>
                <a:spcPts val="651"/>
              </a:spcAft>
              <a:buClrTx/>
              <a:buSzPct val="115000"/>
              <a:buFontTx/>
              <a:buNone/>
              <a:tabLst/>
              <a:defRPr/>
            </a:pPr>
            <a:r>
              <a:rPr lang="en-GB" dirty="0"/>
              <a:t>Hope you enjoyed this learning journey.</a:t>
            </a:r>
          </a:p>
          <a:p>
            <a:pPr lvl="0"/>
            <a:endParaRPr lang="en-US" dirty="0"/>
          </a:p>
        </p:txBody>
      </p:sp>
    </p:spTree>
    <p:extLst>
      <p:ext uri="{BB962C8B-B14F-4D97-AF65-F5344CB8AC3E}">
        <p14:creationId xmlns:p14="http://schemas.microsoft.com/office/powerpoint/2010/main" val="1273493042"/>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Text Placeholder 2"/>
          <p:cNvSpPr>
            <a:spLocks noGrp="1"/>
          </p:cNvSpPr>
          <p:nvPr>
            <p:ph type="body" sz="quarter" idx="12" hasCustomPrompt="1"/>
          </p:nvPr>
        </p:nvSpPr>
        <p:spPr>
          <a:xfrm>
            <a:off x="1212111" y="378746"/>
            <a:ext cx="10595714" cy="520263"/>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6" name="Text Placeholder 7"/>
          <p:cNvSpPr>
            <a:spLocks noGrp="1"/>
          </p:cNvSpPr>
          <p:nvPr>
            <p:ph type="body" sz="quarter" idx="11" hasCustomPrompt="1"/>
          </p:nvPr>
        </p:nvSpPr>
        <p:spPr>
          <a:xfrm>
            <a:off x="376237" y="1240838"/>
            <a:ext cx="11431587" cy="5237751"/>
          </a:xfrm>
        </p:spPr>
        <p:txBody>
          <a:bodyPr/>
          <a:lstStyle>
            <a:lvl1pPr marL="0" indent="0">
              <a:lnSpc>
                <a:spcPct val="100000"/>
              </a:lnSpc>
              <a:buFont typeface="Arial" panose="020B0604020202020204" pitchFamily="34" charset="0"/>
              <a:buNone/>
              <a:defRPr sz="1800" b="0"/>
            </a:lvl1pPr>
            <a:lvl2pPr marL="171446" indent="-171446">
              <a:lnSpc>
                <a:spcPct val="100000"/>
              </a:lnSpc>
              <a:buFont typeface="Arial" panose="020B0604020202020204" pitchFamily="34" charset="0"/>
              <a:buChar char="•"/>
              <a:defRPr sz="1800" b="0"/>
            </a:lvl2pPr>
            <a:lvl3pPr marL="88898" indent="0">
              <a:lnSpc>
                <a:spcPct val="100000"/>
              </a:lnSpc>
              <a:buFont typeface="Arial" panose="020B0604020202020204" pitchFamily="34" charset="0"/>
              <a:buNone/>
              <a:defRPr sz="1800" b="0"/>
            </a:lvl3pPr>
            <a:lvl4pPr marL="88898" indent="0">
              <a:lnSpc>
                <a:spcPct val="100000"/>
              </a:lnSpc>
              <a:buFont typeface="Arial" panose="020B0604020202020204" pitchFamily="34" charset="0"/>
              <a:buNone/>
              <a:defRPr sz="1800" b="0"/>
            </a:lvl4pPr>
            <a:lvl5pPr marL="355591" indent="-266693">
              <a:lnSpc>
                <a:spcPct val="100000"/>
              </a:lnSpc>
              <a:buFont typeface="Arial" panose="020B0604020202020204" pitchFamily="34" charset="0"/>
              <a:buChar char="•"/>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
        <p:nvSpPr>
          <p:cNvPr id="4"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Tree>
    <p:extLst>
      <p:ext uri="{BB962C8B-B14F-4D97-AF65-F5344CB8AC3E}">
        <p14:creationId xmlns:p14="http://schemas.microsoft.com/office/powerpoint/2010/main" val="2959109515"/>
      </p:ext>
    </p:extLst>
  </p:cSld>
  <p:clrMapOvr>
    <a:masterClrMapping/>
  </p:clrMapOvr>
  <p:extLst>
    <p:ext uri="{DCECCB84-F9BA-43D5-87BE-67443E8EF086}">
      <p15:sldGuideLst xmlns:p15="http://schemas.microsoft.com/office/powerpoint/2012/main">
        <p15:guide id="1" orient="horz" pos="777">
          <p15:clr>
            <a:srgbClr val="FBAE40"/>
          </p15:clr>
        </p15:guide>
        <p15:guide id="2" pos="3840">
          <p15:clr>
            <a:srgbClr val="FBAE40"/>
          </p15:clr>
        </p15:guide>
        <p15:guide id="3" orient="horz" pos="2160">
          <p15:clr>
            <a:srgbClr val="FBAE40"/>
          </p15:clr>
        </p15:guide>
        <p15:guide id="4" orient="horz" pos="2260">
          <p15:clr>
            <a:srgbClr val="FBAE40"/>
          </p15:clr>
        </p15:guide>
        <p15:guide id="5" pos="394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and image">
    <p:spTree>
      <p:nvGrpSpPr>
        <p:cNvPr id="1" name=""/>
        <p:cNvGrpSpPr/>
        <p:nvPr/>
      </p:nvGrpSpPr>
      <p:grpSpPr>
        <a:xfrm>
          <a:off x="0" y="0"/>
          <a:ext cx="0" cy="0"/>
          <a:chOff x="0" y="0"/>
          <a:chExt cx="0" cy="0"/>
        </a:xfrm>
      </p:grpSpPr>
      <p:sp>
        <p:nvSpPr>
          <p:cNvPr id="3"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5" name="Text Placeholder 2">
            <a:extLst>
              <a:ext uri="{FF2B5EF4-FFF2-40B4-BE49-F238E27FC236}">
                <a16:creationId xmlns:a16="http://schemas.microsoft.com/office/drawing/2014/main" id="{503A14FE-D075-C54D-A7E3-E22DBF933384}"/>
              </a:ext>
            </a:extLst>
          </p:cNvPr>
          <p:cNvSpPr>
            <a:spLocks noGrp="1"/>
          </p:cNvSpPr>
          <p:nvPr>
            <p:ph type="body" sz="quarter" idx="12" hasCustomPrompt="1"/>
          </p:nvPr>
        </p:nvSpPr>
        <p:spPr>
          <a:xfrm>
            <a:off x="1212111" y="378746"/>
            <a:ext cx="10595714" cy="520263"/>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Tree>
    <p:extLst>
      <p:ext uri="{BB962C8B-B14F-4D97-AF65-F5344CB8AC3E}">
        <p14:creationId xmlns:p14="http://schemas.microsoft.com/office/powerpoint/2010/main" val="949504316"/>
      </p:ext>
    </p:extLst>
  </p:cSld>
  <p:clrMapOvr>
    <a:masterClrMapping/>
  </p:clrMapOvr>
  <p:extLst>
    <p:ext uri="{DCECCB84-F9BA-43D5-87BE-67443E8EF086}">
      <p15:sldGuideLst xmlns:p15="http://schemas.microsoft.com/office/powerpoint/2012/main">
        <p15:guide id="1" orient="horz" pos="777">
          <p15:clr>
            <a:srgbClr val="FBAE40"/>
          </p15:clr>
        </p15:guide>
        <p15:guide id="2" pos="384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icons and text">
    <p:spTree>
      <p:nvGrpSpPr>
        <p:cNvPr id="1" name=""/>
        <p:cNvGrpSpPr/>
        <p:nvPr/>
      </p:nvGrpSpPr>
      <p:grpSpPr>
        <a:xfrm>
          <a:off x="0" y="0"/>
          <a:ext cx="0" cy="0"/>
          <a:chOff x="0" y="0"/>
          <a:chExt cx="0" cy="0"/>
        </a:xfrm>
      </p:grpSpPr>
      <p:sp>
        <p:nvSpPr>
          <p:cNvPr id="3" name="Text Placeholder 4"/>
          <p:cNvSpPr>
            <a:spLocks noGrp="1"/>
          </p:cNvSpPr>
          <p:nvPr>
            <p:ph type="body" sz="quarter" idx="15" hasCustomPrompt="1"/>
          </p:nvPr>
        </p:nvSpPr>
        <p:spPr>
          <a:xfrm>
            <a:off x="1167298" y="2921079"/>
            <a:ext cx="2124159" cy="2749952"/>
          </a:xfrm>
        </p:spPr>
        <p:txBody>
          <a:bodyPr/>
          <a:lstStyle>
            <a:lvl1pPr marL="0" indent="0">
              <a:lnSpc>
                <a:spcPct val="100000"/>
              </a:lnSpc>
              <a:buFont typeface="Arial" panose="020B0604020202020204" pitchFamily="34" charset="0"/>
              <a:buNone/>
              <a:defRPr sz="1800" b="0"/>
            </a:lvl1pPr>
            <a:lvl2pPr marL="0" indent="0">
              <a:buFont typeface="Arial" panose="020B0604020202020204" pitchFamily="34" charset="0"/>
              <a:buNone/>
              <a:defRPr sz="1800"/>
            </a:lvl2pPr>
            <a:lvl3pPr marL="179996" indent="-179996">
              <a:buFont typeface="Arial" panose="020B0604020202020204" pitchFamily="34" charset="0"/>
              <a:buChar char="•"/>
              <a:defRPr/>
            </a:lvl3pPr>
            <a:lvl4pPr marL="179996" indent="-179996">
              <a:buFont typeface="Arial" panose="020B0604020202020204" pitchFamily="34" charset="0"/>
              <a:buChar char="•"/>
              <a:defRPr/>
            </a:lvl4pPr>
            <a:lvl5pPr marL="179996" indent="-179996">
              <a:buFont typeface="Arial" panose="020B0604020202020204" pitchFamily="34" charset="0"/>
              <a:buChar char="•"/>
              <a:defRPr/>
            </a:lvl5pPr>
          </a:lstStyle>
          <a:p>
            <a:pPr lvl="0"/>
            <a:r>
              <a:rPr lang="en-US"/>
              <a:t>Edit text</a:t>
            </a:r>
          </a:p>
        </p:txBody>
      </p:sp>
      <p:sp>
        <p:nvSpPr>
          <p:cNvPr id="4" name="Text Placeholder 4"/>
          <p:cNvSpPr>
            <a:spLocks noGrp="1"/>
          </p:cNvSpPr>
          <p:nvPr>
            <p:ph type="body" sz="quarter" idx="16" hasCustomPrompt="1"/>
          </p:nvPr>
        </p:nvSpPr>
        <p:spPr>
          <a:xfrm>
            <a:off x="3747517" y="2921079"/>
            <a:ext cx="2068065" cy="2749952"/>
          </a:xfrm>
        </p:spPr>
        <p:txBody>
          <a:bodyPr/>
          <a:lstStyle>
            <a:lvl1pPr marL="0" indent="0">
              <a:lnSpc>
                <a:spcPct val="100000"/>
              </a:lnSpc>
              <a:buFont typeface="Arial" panose="020B0604020202020204" pitchFamily="34" charset="0"/>
              <a:buNone/>
              <a:defRPr sz="1800" b="0"/>
            </a:lvl1pPr>
            <a:lvl2pPr marL="179996" indent="-179996">
              <a:buFont typeface="Arial" panose="020B0604020202020204" pitchFamily="34" charset="0"/>
              <a:buChar char="•"/>
              <a:defRPr sz="1800"/>
            </a:lvl2pPr>
            <a:lvl3pPr marL="179996" indent="-179996">
              <a:buFont typeface="Arial" panose="020B0604020202020204" pitchFamily="34" charset="0"/>
              <a:buChar char="•"/>
              <a:defRPr/>
            </a:lvl3pPr>
            <a:lvl4pPr marL="179996" indent="-179996">
              <a:buFont typeface="Arial" panose="020B0604020202020204" pitchFamily="34" charset="0"/>
              <a:buChar char="•"/>
              <a:defRPr/>
            </a:lvl4pPr>
            <a:lvl5pPr marL="179996" indent="-179996">
              <a:buFont typeface="Arial" panose="020B0604020202020204" pitchFamily="34" charset="0"/>
              <a:buChar char="•"/>
              <a:defRPr/>
            </a:lvl5pPr>
          </a:lstStyle>
          <a:p>
            <a:pPr lvl="0"/>
            <a:r>
              <a:rPr lang="en-US"/>
              <a:t>Edit text</a:t>
            </a:r>
          </a:p>
        </p:txBody>
      </p:sp>
      <p:sp>
        <p:nvSpPr>
          <p:cNvPr id="6" name="Text Placeholder 4"/>
          <p:cNvSpPr>
            <a:spLocks noGrp="1"/>
          </p:cNvSpPr>
          <p:nvPr>
            <p:ph type="body" sz="quarter" idx="17" hasCustomPrompt="1"/>
          </p:nvPr>
        </p:nvSpPr>
        <p:spPr>
          <a:xfrm>
            <a:off x="6257866" y="2921079"/>
            <a:ext cx="2130523" cy="2749952"/>
          </a:xfrm>
        </p:spPr>
        <p:txBody>
          <a:bodyPr/>
          <a:lstStyle>
            <a:lvl1pPr marL="0" indent="0">
              <a:lnSpc>
                <a:spcPct val="100000"/>
              </a:lnSpc>
              <a:buFont typeface="Arial" panose="020B0604020202020204" pitchFamily="34" charset="0"/>
              <a:buNone/>
              <a:defRPr sz="1800" b="0"/>
            </a:lvl1pPr>
            <a:lvl2pPr marL="179996" indent="-179996">
              <a:buFont typeface="Arial" panose="020B0604020202020204" pitchFamily="34" charset="0"/>
              <a:buChar char="•"/>
              <a:defRPr sz="1800"/>
            </a:lvl2pPr>
            <a:lvl3pPr marL="179996" indent="-179996">
              <a:buFont typeface="Arial" panose="020B0604020202020204" pitchFamily="34" charset="0"/>
              <a:buChar char="•"/>
              <a:defRPr/>
            </a:lvl3pPr>
            <a:lvl4pPr marL="179996" indent="-179996">
              <a:buFont typeface="Arial" panose="020B0604020202020204" pitchFamily="34" charset="0"/>
              <a:buChar char="•"/>
              <a:defRPr/>
            </a:lvl4pPr>
            <a:lvl5pPr marL="179996" indent="-179996">
              <a:buFont typeface="Arial" panose="020B0604020202020204" pitchFamily="34" charset="0"/>
              <a:buChar char="•"/>
              <a:defRPr/>
            </a:lvl5pPr>
          </a:lstStyle>
          <a:p>
            <a:pPr lvl="0"/>
            <a:r>
              <a:rPr lang="en-US"/>
              <a:t>Edit text</a:t>
            </a:r>
          </a:p>
        </p:txBody>
      </p:sp>
      <p:sp>
        <p:nvSpPr>
          <p:cNvPr id="7" name="Picture Placeholder 21"/>
          <p:cNvSpPr>
            <a:spLocks noGrp="1"/>
          </p:cNvSpPr>
          <p:nvPr>
            <p:ph type="pic" sz="quarter" idx="18" hasCustomPrompt="1"/>
          </p:nvPr>
        </p:nvSpPr>
        <p:spPr>
          <a:xfrm>
            <a:off x="1167299" y="1240564"/>
            <a:ext cx="1437932" cy="1437931"/>
          </a:xfrm>
        </p:spPr>
        <p:txBody>
          <a:bodyPr/>
          <a:lstStyle>
            <a:lvl1pPr marL="0" indent="0">
              <a:buNone/>
              <a:defRPr/>
            </a:lvl1pPr>
          </a:lstStyle>
          <a:p>
            <a:r>
              <a:rPr lang="en-GB" dirty="0"/>
              <a:t>icon</a:t>
            </a:r>
          </a:p>
        </p:txBody>
      </p:sp>
      <p:sp>
        <p:nvSpPr>
          <p:cNvPr id="8" name="Picture Placeholder 21"/>
          <p:cNvSpPr>
            <a:spLocks noGrp="1"/>
          </p:cNvSpPr>
          <p:nvPr>
            <p:ph type="pic" sz="quarter" idx="19" hasCustomPrompt="1"/>
          </p:nvPr>
        </p:nvSpPr>
        <p:spPr>
          <a:xfrm>
            <a:off x="3747517" y="1233488"/>
            <a:ext cx="1437932" cy="1437931"/>
          </a:xfrm>
        </p:spPr>
        <p:txBody>
          <a:bodyPr/>
          <a:lstStyle>
            <a:lvl1pPr marL="0" indent="0">
              <a:buNone/>
              <a:defRPr/>
            </a:lvl1pPr>
          </a:lstStyle>
          <a:p>
            <a:r>
              <a:rPr lang="en-GB" dirty="0"/>
              <a:t>icon</a:t>
            </a:r>
          </a:p>
        </p:txBody>
      </p:sp>
      <p:sp>
        <p:nvSpPr>
          <p:cNvPr id="9" name="Picture Placeholder 21"/>
          <p:cNvSpPr>
            <a:spLocks noGrp="1"/>
          </p:cNvSpPr>
          <p:nvPr>
            <p:ph type="pic" sz="quarter" idx="20" hasCustomPrompt="1"/>
          </p:nvPr>
        </p:nvSpPr>
        <p:spPr>
          <a:xfrm>
            <a:off x="6257867" y="1240564"/>
            <a:ext cx="1437932" cy="1437931"/>
          </a:xfrm>
        </p:spPr>
        <p:txBody>
          <a:bodyPr/>
          <a:lstStyle>
            <a:lvl1pPr marL="0" indent="0">
              <a:buNone/>
              <a:defRPr/>
            </a:lvl1pPr>
          </a:lstStyle>
          <a:p>
            <a:r>
              <a:rPr lang="en-GB" dirty="0"/>
              <a:t>icon</a:t>
            </a:r>
          </a:p>
        </p:txBody>
      </p:sp>
      <p:sp>
        <p:nvSpPr>
          <p:cNvPr id="10" name="Text Placeholder 4"/>
          <p:cNvSpPr>
            <a:spLocks noGrp="1"/>
          </p:cNvSpPr>
          <p:nvPr>
            <p:ph type="body" sz="quarter" idx="21" hasCustomPrompt="1"/>
          </p:nvPr>
        </p:nvSpPr>
        <p:spPr>
          <a:xfrm>
            <a:off x="8744941" y="2936069"/>
            <a:ext cx="2183449" cy="2749952"/>
          </a:xfrm>
        </p:spPr>
        <p:txBody>
          <a:bodyPr/>
          <a:lstStyle>
            <a:lvl1pPr marL="0" indent="0">
              <a:lnSpc>
                <a:spcPct val="100000"/>
              </a:lnSpc>
              <a:buFont typeface="Arial" panose="020B0604020202020204" pitchFamily="34" charset="0"/>
              <a:buNone/>
              <a:defRPr sz="1800" b="0"/>
            </a:lvl1pPr>
            <a:lvl2pPr marL="179996" indent="-179996">
              <a:buFont typeface="Arial" panose="020B0604020202020204" pitchFamily="34" charset="0"/>
              <a:buChar char="•"/>
              <a:defRPr sz="1800"/>
            </a:lvl2pPr>
            <a:lvl3pPr marL="179996" indent="-179996">
              <a:buFont typeface="Arial" panose="020B0604020202020204" pitchFamily="34" charset="0"/>
              <a:buChar char="•"/>
              <a:defRPr/>
            </a:lvl3pPr>
            <a:lvl4pPr marL="179996" indent="-179996">
              <a:buFont typeface="Arial" panose="020B0604020202020204" pitchFamily="34" charset="0"/>
              <a:buChar char="•"/>
              <a:defRPr/>
            </a:lvl4pPr>
            <a:lvl5pPr marL="179996" indent="-179996">
              <a:buFont typeface="Arial" panose="020B0604020202020204" pitchFamily="34" charset="0"/>
              <a:buChar char="•"/>
              <a:defRPr/>
            </a:lvl5pPr>
          </a:lstStyle>
          <a:p>
            <a:pPr lvl="0"/>
            <a:r>
              <a:rPr lang="en-US"/>
              <a:t>Edit text</a:t>
            </a:r>
          </a:p>
        </p:txBody>
      </p:sp>
      <p:sp>
        <p:nvSpPr>
          <p:cNvPr id="11" name="Picture Placeholder 21"/>
          <p:cNvSpPr>
            <a:spLocks noGrp="1"/>
          </p:cNvSpPr>
          <p:nvPr>
            <p:ph type="pic" sz="quarter" idx="22" hasCustomPrompt="1"/>
          </p:nvPr>
        </p:nvSpPr>
        <p:spPr>
          <a:xfrm>
            <a:off x="8744942" y="1255555"/>
            <a:ext cx="1437932" cy="1437931"/>
          </a:xfrm>
        </p:spPr>
        <p:txBody>
          <a:bodyPr/>
          <a:lstStyle>
            <a:lvl1pPr marL="0" indent="0">
              <a:buNone/>
              <a:defRPr/>
            </a:lvl1pPr>
          </a:lstStyle>
          <a:p>
            <a:r>
              <a:rPr lang="en-GB" dirty="0"/>
              <a:t>icon</a:t>
            </a:r>
          </a:p>
        </p:txBody>
      </p:sp>
      <p:sp>
        <p:nvSpPr>
          <p:cNvPr id="12"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4" name="Text Placeholder 2">
            <a:extLst>
              <a:ext uri="{FF2B5EF4-FFF2-40B4-BE49-F238E27FC236}">
                <a16:creationId xmlns:a16="http://schemas.microsoft.com/office/drawing/2014/main" id="{92C408C0-1A1B-4D4D-B79A-2D37D6F3CB19}"/>
              </a:ext>
            </a:extLst>
          </p:cNvPr>
          <p:cNvSpPr>
            <a:spLocks noGrp="1"/>
          </p:cNvSpPr>
          <p:nvPr>
            <p:ph type="body" sz="quarter" idx="12" hasCustomPrompt="1"/>
          </p:nvPr>
        </p:nvSpPr>
        <p:spPr>
          <a:xfrm>
            <a:off x="1212111" y="378746"/>
            <a:ext cx="10595714" cy="520263"/>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Tree>
    <p:extLst>
      <p:ext uri="{BB962C8B-B14F-4D97-AF65-F5344CB8AC3E}">
        <p14:creationId xmlns:p14="http://schemas.microsoft.com/office/powerpoint/2010/main" val="974966469"/>
      </p:ext>
    </p:extLst>
  </p:cSld>
  <p:clrMapOvr>
    <a:masterClrMapping/>
  </p:clrMapOvr>
  <p:extLst>
    <p:ext uri="{DCECCB84-F9BA-43D5-87BE-67443E8EF086}">
      <p15:sldGuideLst xmlns:p15="http://schemas.microsoft.com/office/powerpoint/2012/main">
        <p15:guide id="1" orient="horz" pos="777">
          <p15:clr>
            <a:srgbClr val="FBAE40"/>
          </p15:clr>
        </p15:guide>
        <p15:guide id="2" pos="384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Four text blocks">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1167876" y="1246665"/>
            <a:ext cx="2153905" cy="4376323"/>
          </a:xfrm>
        </p:spPr>
        <p:txBody>
          <a:bodyPr/>
          <a:lstStyle>
            <a:lvl1pPr marL="0" indent="0">
              <a:lnSpc>
                <a:spcPct val="100000"/>
              </a:lnSpc>
              <a:buFont typeface="Arial" panose="020B0604020202020204" pitchFamily="34" charset="0"/>
              <a:buNone/>
              <a:defRPr sz="1800" b="0"/>
            </a:lvl1pPr>
            <a:lvl2pPr marL="171446" indent="-171446">
              <a:lnSpc>
                <a:spcPct val="100000"/>
              </a:lnSpc>
              <a:buFont typeface="Arial" panose="020B0604020202020204" pitchFamily="34" charset="0"/>
              <a:buChar char="•"/>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
        <p:nvSpPr>
          <p:cNvPr id="5" name="Text Placeholder 7"/>
          <p:cNvSpPr>
            <a:spLocks noGrp="1"/>
          </p:cNvSpPr>
          <p:nvPr>
            <p:ph type="body" sz="quarter" idx="13" hasCustomPrompt="1"/>
          </p:nvPr>
        </p:nvSpPr>
        <p:spPr>
          <a:xfrm>
            <a:off x="3613794" y="1246665"/>
            <a:ext cx="2153905" cy="4376323"/>
          </a:xfrm>
        </p:spPr>
        <p:txBody>
          <a:bodyPr/>
          <a:lstStyle>
            <a:lvl1pPr marL="0" indent="0">
              <a:lnSpc>
                <a:spcPct val="100000"/>
              </a:lnSpc>
              <a:buFont typeface="Arial" panose="020B0604020202020204" pitchFamily="34" charset="0"/>
              <a:buNone/>
              <a:defRPr sz="1800" b="0"/>
            </a:lvl1pPr>
            <a:lvl2pPr marL="171446" indent="-171446">
              <a:lnSpc>
                <a:spcPct val="100000"/>
              </a:lnSpc>
              <a:buFont typeface="Arial" panose="020B0604020202020204" pitchFamily="34" charset="0"/>
              <a:buChar char="•"/>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
        <p:nvSpPr>
          <p:cNvPr id="6" name="Text Placeholder 7"/>
          <p:cNvSpPr>
            <a:spLocks noGrp="1"/>
          </p:cNvSpPr>
          <p:nvPr>
            <p:ph type="body" sz="quarter" idx="14" hasCustomPrompt="1"/>
          </p:nvPr>
        </p:nvSpPr>
        <p:spPr>
          <a:xfrm>
            <a:off x="6059713" y="1246664"/>
            <a:ext cx="2153905" cy="4376323"/>
          </a:xfrm>
        </p:spPr>
        <p:txBody>
          <a:bodyPr/>
          <a:lstStyle>
            <a:lvl1pPr marL="0" indent="0">
              <a:lnSpc>
                <a:spcPct val="100000"/>
              </a:lnSpc>
              <a:buFont typeface="Arial" panose="020B0604020202020204" pitchFamily="34" charset="0"/>
              <a:buNone/>
              <a:defRPr sz="1800" b="0"/>
            </a:lvl1pPr>
            <a:lvl2pPr marL="171446" indent="-171446">
              <a:lnSpc>
                <a:spcPct val="100000"/>
              </a:lnSpc>
              <a:buFont typeface="Arial" panose="020B0604020202020204" pitchFamily="34" charset="0"/>
              <a:buChar char="•"/>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
        <p:nvSpPr>
          <p:cNvPr id="7" name="Text Placeholder 7"/>
          <p:cNvSpPr>
            <a:spLocks noGrp="1"/>
          </p:cNvSpPr>
          <p:nvPr>
            <p:ph type="body" sz="quarter" idx="15" hasCustomPrompt="1"/>
          </p:nvPr>
        </p:nvSpPr>
        <p:spPr>
          <a:xfrm>
            <a:off x="8505633" y="1246663"/>
            <a:ext cx="2153905" cy="4376323"/>
          </a:xfrm>
        </p:spPr>
        <p:txBody>
          <a:bodyPr/>
          <a:lstStyle>
            <a:lvl1pPr marL="0" indent="0">
              <a:lnSpc>
                <a:spcPct val="100000"/>
              </a:lnSpc>
              <a:buFont typeface="Arial" panose="020B0604020202020204" pitchFamily="34" charset="0"/>
              <a:buNone/>
              <a:defRPr sz="1800" b="0"/>
            </a:lvl1pPr>
            <a:lvl2pPr marL="171446" indent="-171446">
              <a:lnSpc>
                <a:spcPct val="100000"/>
              </a:lnSpc>
              <a:buFont typeface="Arial" panose="020B0604020202020204" pitchFamily="34" charset="0"/>
              <a:buChar char="•"/>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
        <p:nvSpPr>
          <p:cNvPr id="8"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1" name="Text Placeholder 2">
            <a:extLst>
              <a:ext uri="{FF2B5EF4-FFF2-40B4-BE49-F238E27FC236}">
                <a16:creationId xmlns:a16="http://schemas.microsoft.com/office/drawing/2014/main" id="{DC41670F-D9DB-3140-AAEA-4430FBF2D30A}"/>
              </a:ext>
            </a:extLst>
          </p:cNvPr>
          <p:cNvSpPr>
            <a:spLocks noGrp="1"/>
          </p:cNvSpPr>
          <p:nvPr>
            <p:ph type="body" sz="quarter" idx="12" hasCustomPrompt="1"/>
          </p:nvPr>
        </p:nvSpPr>
        <p:spPr>
          <a:xfrm>
            <a:off x="1212111" y="378746"/>
            <a:ext cx="10595714" cy="520263"/>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Tree>
    <p:extLst>
      <p:ext uri="{BB962C8B-B14F-4D97-AF65-F5344CB8AC3E}">
        <p14:creationId xmlns:p14="http://schemas.microsoft.com/office/powerpoint/2010/main" val="2661351106"/>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Text Blocks">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6186490" y="1246663"/>
            <a:ext cx="5612791" cy="4376323"/>
          </a:xfrm>
        </p:spPr>
        <p:txBody>
          <a:bodyPr/>
          <a:lstStyle>
            <a:lvl1pPr marL="0" indent="0">
              <a:lnSpc>
                <a:spcPct val="100000"/>
              </a:lnSpc>
              <a:buFont typeface="Arial" panose="020B0604020202020204" pitchFamily="34" charset="0"/>
              <a:buNone/>
              <a:defRPr sz="1800" b="0"/>
            </a:lvl1pPr>
            <a:lvl2pPr marL="171446" indent="-171446">
              <a:lnSpc>
                <a:spcPct val="100000"/>
              </a:lnSpc>
              <a:buFont typeface="Arial" panose="020B0604020202020204" pitchFamily="34" charset="0"/>
              <a:buChar char="•"/>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
        <p:nvSpPr>
          <p:cNvPr id="5" name="Text Placeholder 7"/>
          <p:cNvSpPr>
            <a:spLocks noGrp="1"/>
          </p:cNvSpPr>
          <p:nvPr>
            <p:ph type="body" sz="quarter" idx="13" hasCustomPrompt="1"/>
          </p:nvPr>
        </p:nvSpPr>
        <p:spPr>
          <a:xfrm>
            <a:off x="382589" y="1246661"/>
            <a:ext cx="5621337" cy="4376323"/>
          </a:xfrm>
        </p:spPr>
        <p:txBody>
          <a:bodyPr/>
          <a:lstStyle>
            <a:lvl1pPr marL="0" indent="0">
              <a:lnSpc>
                <a:spcPct val="100000"/>
              </a:lnSpc>
              <a:buFont typeface="Arial" panose="020B0604020202020204" pitchFamily="34" charset="0"/>
              <a:buNone/>
              <a:defRPr sz="1800" b="0"/>
            </a:lvl1pPr>
            <a:lvl2pPr marL="171446" indent="-171446">
              <a:lnSpc>
                <a:spcPct val="100000"/>
              </a:lnSpc>
              <a:buFont typeface="Arial" panose="020B0604020202020204" pitchFamily="34" charset="0"/>
              <a:buChar char="•"/>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
        <p:nvSpPr>
          <p:cNvPr id="6"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8" name="Text Placeholder 2">
            <a:extLst>
              <a:ext uri="{FF2B5EF4-FFF2-40B4-BE49-F238E27FC236}">
                <a16:creationId xmlns:a16="http://schemas.microsoft.com/office/drawing/2014/main" id="{FE1C86EE-79CD-A844-BC58-36532ABD5C56}"/>
              </a:ext>
            </a:extLst>
          </p:cNvPr>
          <p:cNvSpPr>
            <a:spLocks noGrp="1"/>
          </p:cNvSpPr>
          <p:nvPr>
            <p:ph type="body" sz="quarter" idx="12" hasCustomPrompt="1"/>
          </p:nvPr>
        </p:nvSpPr>
        <p:spPr>
          <a:xfrm>
            <a:off x="1212111" y="378746"/>
            <a:ext cx="10595714" cy="520263"/>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Tree>
    <p:extLst>
      <p:ext uri="{BB962C8B-B14F-4D97-AF65-F5344CB8AC3E}">
        <p14:creationId xmlns:p14="http://schemas.microsoft.com/office/powerpoint/2010/main" val="2275986534"/>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391181" y="1240839"/>
            <a:ext cx="5612745" cy="5237749"/>
          </a:xfrm>
          <a:prstGeom prst="rect">
            <a:avLst/>
          </a:prstGeom>
        </p:spPr>
        <p:txBody>
          <a:bodyPr/>
          <a:lstStyle>
            <a:lvl1pPr marL="0" indent="0">
              <a:buNone/>
              <a:defRPr/>
            </a:lvl1pPr>
          </a:lstStyle>
          <a:p>
            <a:r>
              <a:rPr lang="en-US" dirty="0"/>
              <a:t>Click icon to add picture</a:t>
            </a:r>
          </a:p>
        </p:txBody>
      </p:sp>
      <p:sp>
        <p:nvSpPr>
          <p:cNvPr id="10" name="Text Placeholder 7"/>
          <p:cNvSpPr>
            <a:spLocks noGrp="1"/>
          </p:cNvSpPr>
          <p:nvPr>
            <p:ph type="body" sz="quarter" idx="11" hasCustomPrompt="1"/>
          </p:nvPr>
        </p:nvSpPr>
        <p:spPr>
          <a:xfrm>
            <a:off x="6186489" y="1239313"/>
            <a:ext cx="5621337" cy="5239275"/>
          </a:xfrm>
        </p:spPr>
        <p:txBody>
          <a:bodyPr/>
          <a:lstStyle>
            <a:lvl1pPr marL="0" indent="0">
              <a:lnSpc>
                <a:spcPct val="100000"/>
              </a:lnSpc>
              <a:buFont typeface="Arial" panose="020B0604020202020204" pitchFamily="34" charset="0"/>
              <a:buNone/>
              <a:defRPr sz="1800" b="0"/>
            </a:lvl1pPr>
            <a:lvl2pPr marL="171446" marR="0" indent="-171446" algn="l" defTabSz="914377" rtl="0" eaLnBrk="1" fontAlgn="auto" latinLnBrk="0" hangingPunct="1">
              <a:lnSpc>
                <a:spcPct val="100000"/>
              </a:lnSpc>
              <a:spcBef>
                <a:spcPts val="0"/>
              </a:spcBef>
              <a:spcAft>
                <a:spcPts val="651"/>
              </a:spcAft>
              <a:buClrTx/>
              <a:buSzPct val="125000"/>
              <a:buFont typeface="Arial" panose="020B0604020202020204" pitchFamily="34" charset="0"/>
              <a:buChar char="•"/>
              <a:tabLst/>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8" name="Text Placeholder 2">
            <a:extLst>
              <a:ext uri="{FF2B5EF4-FFF2-40B4-BE49-F238E27FC236}">
                <a16:creationId xmlns:a16="http://schemas.microsoft.com/office/drawing/2014/main" id="{BC6158FE-928A-7845-B66A-66F0FE0F7F9C}"/>
              </a:ext>
            </a:extLst>
          </p:cNvPr>
          <p:cNvSpPr>
            <a:spLocks noGrp="1"/>
          </p:cNvSpPr>
          <p:nvPr>
            <p:ph type="body" sz="quarter" idx="12" hasCustomPrompt="1"/>
          </p:nvPr>
        </p:nvSpPr>
        <p:spPr>
          <a:xfrm>
            <a:off x="1212111" y="378746"/>
            <a:ext cx="10595714" cy="520263"/>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Tree>
    <p:extLst>
      <p:ext uri="{BB962C8B-B14F-4D97-AF65-F5344CB8AC3E}">
        <p14:creationId xmlns:p14="http://schemas.microsoft.com/office/powerpoint/2010/main" val="2489848340"/>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82062" y="1239312"/>
            <a:ext cx="5621863" cy="5239275"/>
          </a:xfrm>
        </p:spPr>
        <p:txBody>
          <a:bodyPr/>
          <a:lstStyle>
            <a:lvl1pPr marL="0" indent="0">
              <a:lnSpc>
                <a:spcPct val="100000"/>
              </a:lnSpc>
              <a:buFont typeface="Arial" panose="020B0604020202020204" pitchFamily="34" charset="0"/>
              <a:buNone/>
              <a:defRPr sz="1800" b="0"/>
            </a:lvl1pPr>
            <a:lvl2pPr marL="171446" indent="-171446">
              <a:lnSpc>
                <a:spcPct val="100000"/>
              </a:lnSpc>
              <a:buFont typeface="Arial" panose="020B0604020202020204" pitchFamily="34" charset="0"/>
              <a:buChar char="•"/>
              <a:defRPr sz="1800" b="0"/>
            </a:lvl2pPr>
            <a:lvl3pPr>
              <a:lnSpc>
                <a:spcPct val="100000"/>
              </a:lnSpc>
              <a:defRPr sz="1800" b="0"/>
            </a:lvl3pPr>
            <a:lvl4pPr>
              <a:lnSpc>
                <a:spcPct val="100000"/>
              </a:lnSpc>
              <a:defRPr sz="1800" b="0"/>
            </a:lvl4pPr>
            <a:lvl5pPr>
              <a:lnSpc>
                <a:spcPct val="100000"/>
              </a:lnSpc>
              <a:defRPr sz="1800" b="0"/>
            </a:lvl5pPr>
          </a:lstStyle>
          <a:p>
            <a:pPr lvl="0"/>
            <a:r>
              <a:rPr lang="en-US"/>
              <a:t>Edit text</a:t>
            </a:r>
          </a:p>
          <a:p>
            <a:pPr lvl="1"/>
            <a:r>
              <a:rPr lang="en-US"/>
              <a:t>Second level</a:t>
            </a:r>
          </a:p>
          <a:p>
            <a:pPr lvl="1"/>
            <a:r>
              <a:rPr lang="en-US"/>
              <a:t>Third level</a:t>
            </a:r>
          </a:p>
          <a:p>
            <a:pPr lvl="1"/>
            <a:r>
              <a:rPr lang="en-US"/>
              <a:t>Fourth level</a:t>
            </a:r>
          </a:p>
          <a:p>
            <a:pPr lvl="1"/>
            <a:r>
              <a:rPr lang="en-US"/>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199185" y="1246663"/>
            <a:ext cx="5608641" cy="5231924"/>
          </a:xfrm>
          <a:prstGeom prst="rect">
            <a:avLst/>
          </a:prstGeom>
        </p:spPr>
        <p:txBody>
          <a:bodyPr/>
          <a:lstStyle>
            <a:lvl1pPr marL="0" indent="0">
              <a:buNone/>
              <a:defRPr/>
            </a:lvl1pPr>
          </a:lstStyle>
          <a:p>
            <a:r>
              <a:rPr lang="en-US" dirty="0"/>
              <a:t>Click icon to add picture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8" name="Text Placeholder 2">
            <a:extLst>
              <a:ext uri="{FF2B5EF4-FFF2-40B4-BE49-F238E27FC236}">
                <a16:creationId xmlns:a16="http://schemas.microsoft.com/office/drawing/2014/main" id="{83FBF726-3A82-7143-ACCB-5046CC509D9D}"/>
              </a:ext>
            </a:extLst>
          </p:cNvPr>
          <p:cNvSpPr>
            <a:spLocks noGrp="1"/>
          </p:cNvSpPr>
          <p:nvPr>
            <p:ph type="body" sz="quarter" idx="12" hasCustomPrompt="1"/>
          </p:nvPr>
        </p:nvSpPr>
        <p:spPr>
          <a:xfrm>
            <a:off x="1212111" y="378746"/>
            <a:ext cx="10595714" cy="520263"/>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Tree>
    <p:extLst>
      <p:ext uri="{BB962C8B-B14F-4D97-AF65-F5344CB8AC3E}">
        <p14:creationId xmlns:p14="http://schemas.microsoft.com/office/powerpoint/2010/main" val="1835301444"/>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Image and Text">
    <p:spTree>
      <p:nvGrpSpPr>
        <p:cNvPr id="1" name=""/>
        <p:cNvGrpSpPr/>
        <p:nvPr/>
      </p:nvGrpSpPr>
      <p:grpSpPr>
        <a:xfrm>
          <a:off x="0" y="0"/>
          <a:ext cx="0" cy="0"/>
          <a:chOff x="0" y="0"/>
          <a:chExt cx="0" cy="0"/>
        </a:xfrm>
      </p:grpSpPr>
      <p:sp>
        <p:nvSpPr>
          <p:cNvPr id="9" name="Text Placeholder 7"/>
          <p:cNvSpPr>
            <a:spLocks noGrp="1"/>
          </p:cNvSpPr>
          <p:nvPr>
            <p:ph type="body" sz="quarter" idx="17" hasCustomPrompt="1"/>
          </p:nvPr>
        </p:nvSpPr>
        <p:spPr>
          <a:xfrm>
            <a:off x="376238" y="3968576"/>
            <a:ext cx="5627687" cy="2520000"/>
          </a:xfrm>
        </p:spPr>
        <p:txBody>
          <a:bodyPr/>
          <a:lstStyle>
            <a:lvl1pPr marL="0" indent="0">
              <a:lnSpc>
                <a:spcPct val="100000"/>
              </a:lnSpc>
              <a:buFont typeface="Arial" panose="020B0604020202020204" pitchFamily="34" charset="0"/>
              <a:buNone/>
              <a:defRPr sz="1800" b="0"/>
            </a:lvl1pPr>
            <a:lvl2pPr marL="171446" indent="-171446">
              <a:buFont typeface="Arial" panose="020B0604020202020204" pitchFamily="34" charset="0"/>
              <a:buChar char="•"/>
              <a:defRPr sz="1800"/>
            </a:lvl2pPr>
            <a:lvl3pPr marL="0" indent="0">
              <a:buNone/>
              <a:defRPr sz="1800"/>
            </a:lvl3pPr>
            <a:lvl4pPr>
              <a:defRPr sz="1800"/>
            </a:lvl4pPr>
            <a:lvl5pPr>
              <a:defRPr sz="1800"/>
            </a:lvl5pPr>
          </a:lstStyle>
          <a:p>
            <a:pPr lvl="0"/>
            <a:r>
              <a:rPr lang="en-US"/>
              <a:t>Edit text</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376249" y="1233490"/>
            <a:ext cx="5627676" cy="2576511"/>
          </a:xfrm>
          <a:prstGeom prst="rect">
            <a:avLst/>
          </a:prstGeom>
        </p:spPr>
        <p:txBody>
          <a:bodyPr/>
          <a:lstStyle>
            <a:lvl1pPr marL="0" indent="0">
              <a:buNone/>
              <a:defRPr baseline="0"/>
            </a:lvl1pPr>
          </a:lstStyle>
          <a:p>
            <a:r>
              <a:rPr lang="en-US" dirty="0"/>
              <a:t>Click icon to add picture</a:t>
            </a:r>
          </a:p>
        </p:txBody>
      </p:sp>
      <p:sp>
        <p:nvSpPr>
          <p:cNvPr id="5" name="Picture Placeholder 4">
            <a:extLst>
              <a:ext uri="{FF2B5EF4-FFF2-40B4-BE49-F238E27FC236}">
                <a16:creationId xmlns:a16="http://schemas.microsoft.com/office/drawing/2014/main" id="{749837D3-F6DB-DB49-B987-A2004B0611D5}"/>
              </a:ext>
            </a:extLst>
          </p:cNvPr>
          <p:cNvSpPr>
            <a:spLocks noGrp="1"/>
          </p:cNvSpPr>
          <p:nvPr>
            <p:ph type="pic" sz="quarter" idx="14"/>
          </p:nvPr>
        </p:nvSpPr>
        <p:spPr>
          <a:xfrm>
            <a:off x="6180195" y="1233489"/>
            <a:ext cx="5627631" cy="2576511"/>
          </a:xfrm>
          <a:prstGeom prst="rect">
            <a:avLst/>
          </a:prstGeom>
        </p:spPr>
        <p:txBody>
          <a:bodyPr/>
          <a:lstStyle>
            <a:lvl1pPr marL="0" indent="0">
              <a:buNone/>
              <a:defRPr baseline="0"/>
            </a:lvl1pPr>
          </a:lstStyle>
          <a:p>
            <a:r>
              <a:rPr lang="en-US" dirty="0"/>
              <a:t>Click icon to add picture</a:t>
            </a:r>
          </a:p>
        </p:txBody>
      </p:sp>
      <p:sp>
        <p:nvSpPr>
          <p:cNvPr id="8" name="Text Placeholder 7"/>
          <p:cNvSpPr>
            <a:spLocks noGrp="1"/>
          </p:cNvSpPr>
          <p:nvPr>
            <p:ph type="body" sz="quarter" idx="11" hasCustomPrompt="1"/>
          </p:nvPr>
        </p:nvSpPr>
        <p:spPr>
          <a:xfrm>
            <a:off x="6180195" y="3968576"/>
            <a:ext cx="5627631" cy="2520000"/>
          </a:xfrm>
        </p:spPr>
        <p:txBody>
          <a:bodyPr/>
          <a:lstStyle>
            <a:lvl1pPr marL="0" indent="0">
              <a:lnSpc>
                <a:spcPct val="100000"/>
              </a:lnSpc>
              <a:buFont typeface="Arial" panose="020B0604020202020204" pitchFamily="34" charset="0"/>
              <a:buNone/>
              <a:defRPr b="0"/>
            </a:lvl1pPr>
            <a:lvl2pPr marL="171446" indent="-171446">
              <a:buFont typeface="Arial" panose="020B0604020202020204" pitchFamily="34" charset="0"/>
              <a:buChar char="•"/>
              <a:defRPr/>
            </a:lvl2pPr>
          </a:lstStyle>
          <a:p>
            <a:pPr lvl="0"/>
            <a:r>
              <a:rPr lang="en-US"/>
              <a:t>Edit text</a:t>
            </a:r>
          </a:p>
        </p:txBody>
      </p:sp>
      <p:sp>
        <p:nvSpPr>
          <p:cNvPr id="10"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1" name="Text Placeholder 2">
            <a:extLst>
              <a:ext uri="{FF2B5EF4-FFF2-40B4-BE49-F238E27FC236}">
                <a16:creationId xmlns:a16="http://schemas.microsoft.com/office/drawing/2014/main" id="{0270B6DD-EFD0-B148-AC2D-17D9B4352A1A}"/>
              </a:ext>
            </a:extLst>
          </p:cNvPr>
          <p:cNvSpPr>
            <a:spLocks noGrp="1"/>
          </p:cNvSpPr>
          <p:nvPr>
            <p:ph type="body" sz="quarter" idx="12" hasCustomPrompt="1"/>
          </p:nvPr>
        </p:nvSpPr>
        <p:spPr>
          <a:xfrm>
            <a:off x="1212111" y="378746"/>
            <a:ext cx="10595714" cy="520263"/>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Tree>
    <p:extLst>
      <p:ext uri="{BB962C8B-B14F-4D97-AF65-F5344CB8AC3E}">
        <p14:creationId xmlns:p14="http://schemas.microsoft.com/office/powerpoint/2010/main" val="3365650748"/>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Housekeeping">
    <p:bg>
      <p:bgPr>
        <a:solidFill>
          <a:schemeClr val="tx1"/>
        </a:solidFill>
        <a:effectLst/>
      </p:bgPr>
    </p:bg>
    <p:spTree>
      <p:nvGrpSpPr>
        <p:cNvPr id="1" name=""/>
        <p:cNvGrpSpPr/>
        <p:nvPr/>
      </p:nvGrpSpPr>
      <p:grpSpPr>
        <a:xfrm>
          <a:off x="0" y="0"/>
          <a:ext cx="0" cy="0"/>
          <a:chOff x="0" y="0"/>
          <a:chExt cx="0" cy="0"/>
        </a:xfrm>
      </p:grpSpPr>
      <p:sp>
        <p:nvSpPr>
          <p:cNvPr id="12" name="object 3">
            <a:extLst>
              <a:ext uri="{FF2B5EF4-FFF2-40B4-BE49-F238E27FC236}">
                <a16:creationId xmlns:a16="http://schemas.microsoft.com/office/drawing/2014/main" id="{3344A4B7-0EC8-AD4A-8611-5B12AB419DC2}"/>
              </a:ext>
            </a:extLst>
          </p:cNvPr>
          <p:cNvSpPr/>
          <p:nvPr userDrawn="1"/>
        </p:nvSpPr>
        <p:spPr>
          <a:xfrm>
            <a:off x="0" y="0"/>
            <a:ext cx="11808125" cy="4657785"/>
          </a:xfrm>
          <a:custGeom>
            <a:avLst/>
            <a:gdLst/>
            <a:ahLst/>
            <a:cxnLst/>
            <a:rect l="l" t="t" r="r" b="b"/>
            <a:pathLst>
              <a:path w="15645765" h="6171565">
                <a:moveTo>
                  <a:pt x="12954792" y="0"/>
                </a:moveTo>
                <a:lnTo>
                  <a:pt x="9989330" y="0"/>
                </a:lnTo>
                <a:lnTo>
                  <a:pt x="11612737" y="1621505"/>
                </a:lnTo>
                <a:lnTo>
                  <a:pt x="11603898" y="1638231"/>
                </a:lnTo>
                <a:lnTo>
                  <a:pt x="0" y="1638231"/>
                </a:lnTo>
                <a:lnTo>
                  <a:pt x="0" y="3701600"/>
                </a:lnTo>
                <a:lnTo>
                  <a:pt x="11623393" y="3701600"/>
                </a:lnTo>
                <a:lnTo>
                  <a:pt x="9157358" y="6164994"/>
                </a:lnTo>
                <a:lnTo>
                  <a:pt x="9229199" y="6169201"/>
                </a:lnTo>
                <a:lnTo>
                  <a:pt x="9246778" y="6169604"/>
                </a:lnTo>
                <a:lnTo>
                  <a:pt x="12044487" y="6171255"/>
                </a:lnTo>
                <a:lnTo>
                  <a:pt x="12085365" y="6167625"/>
                </a:lnTo>
                <a:lnTo>
                  <a:pt x="12120998" y="6156469"/>
                </a:lnTo>
                <a:lnTo>
                  <a:pt x="12153240" y="6137640"/>
                </a:lnTo>
                <a:lnTo>
                  <a:pt x="12183945" y="6110993"/>
                </a:lnTo>
                <a:lnTo>
                  <a:pt x="15546143" y="2748262"/>
                </a:lnTo>
                <a:lnTo>
                  <a:pt x="15566761" y="2730440"/>
                </a:lnTo>
                <a:lnTo>
                  <a:pt x="15590311" y="2713899"/>
                </a:lnTo>
                <a:lnTo>
                  <a:pt x="15616627" y="2696820"/>
                </a:lnTo>
                <a:lnTo>
                  <a:pt x="15645546" y="2677383"/>
                </a:lnTo>
                <a:lnTo>
                  <a:pt x="15617183" y="2654144"/>
                </a:lnTo>
                <a:lnTo>
                  <a:pt x="15594873" y="2636172"/>
                </a:lnTo>
                <a:lnTo>
                  <a:pt x="15577002" y="2621305"/>
                </a:lnTo>
                <a:lnTo>
                  <a:pt x="15561955" y="2607381"/>
                </a:lnTo>
                <a:lnTo>
                  <a:pt x="12954792" y="0"/>
                </a:lnTo>
                <a:close/>
              </a:path>
            </a:pathLst>
          </a:custGeom>
          <a:solidFill>
            <a:schemeClr val="tx2"/>
          </a:solidFill>
        </p:spPr>
        <p:txBody>
          <a:bodyPr wrap="square" lIns="0" tIns="0" rIns="0" bIns="0" rtlCol="0"/>
          <a:lstStyle/>
          <a:p>
            <a:endParaRPr sz="1029" dirty="0"/>
          </a:p>
        </p:txBody>
      </p:sp>
      <p:sp>
        <p:nvSpPr>
          <p:cNvPr id="11"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4784" y="3433680"/>
            <a:ext cx="5627171" cy="968987"/>
          </a:xfrm>
        </p:spPr>
        <p:txBody>
          <a:bodyPr anchor="t" anchorCtr="0">
            <a:noAutofit/>
          </a:bodyPr>
          <a:lstStyle>
            <a:lvl1pPr algn="l">
              <a:lnSpc>
                <a:spcPts val="6000"/>
              </a:lnSpc>
              <a:defRPr sz="3600">
                <a:solidFill>
                  <a:schemeClr val="bg1"/>
                </a:solidFill>
              </a:defRPr>
            </a:lvl1pPr>
          </a:lstStyle>
          <a:p>
            <a:r>
              <a:rPr lang="en-US" noProof="0"/>
              <a:t>Housekeeping</a:t>
            </a:r>
            <a:endParaRPr lang="en-GB" noProof="0" dirty="0"/>
          </a:p>
        </p:txBody>
      </p:sp>
      <p:sp>
        <p:nvSpPr>
          <p:cNvPr id="6" name="Text Placeholder 6"/>
          <p:cNvSpPr>
            <a:spLocks noGrp="1"/>
          </p:cNvSpPr>
          <p:nvPr>
            <p:ph type="body" sz="quarter" idx="12" hasCustomPrompt="1"/>
          </p:nvPr>
        </p:nvSpPr>
        <p:spPr>
          <a:xfrm>
            <a:off x="384784" y="4894524"/>
            <a:ext cx="5627171" cy="1186921"/>
          </a:xfrm>
        </p:spPr>
        <p:txBody>
          <a:bodyPr/>
          <a:lstStyle>
            <a:lvl1pPr marL="342900" marR="0" indent="-342900" algn="l" defTabSz="914400" rtl="0" eaLnBrk="1" fontAlgn="auto" latinLnBrk="0" hangingPunct="1">
              <a:lnSpc>
                <a:spcPct val="100000"/>
              </a:lnSpc>
              <a:spcBef>
                <a:spcPts val="0"/>
              </a:spcBef>
              <a:spcAft>
                <a:spcPts val="0"/>
              </a:spcAft>
              <a:buClrTx/>
              <a:buSzPct val="115000"/>
              <a:buFont typeface="Arial" panose="020B0604020202020204" pitchFamily="34" charset="0"/>
              <a:buChar char="•"/>
              <a:tabLst/>
              <a:defRPr sz="2000" b="0">
                <a:solidFill>
                  <a:schemeClr val="bg1"/>
                </a:solidFill>
              </a:defRPr>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Tree>
    <p:extLst>
      <p:ext uri="{BB962C8B-B14F-4D97-AF65-F5344CB8AC3E}">
        <p14:creationId xmlns:p14="http://schemas.microsoft.com/office/powerpoint/2010/main" val="427687933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Tree>
    <p:extLst>
      <p:ext uri="{BB962C8B-B14F-4D97-AF65-F5344CB8AC3E}">
        <p14:creationId xmlns:p14="http://schemas.microsoft.com/office/powerpoint/2010/main" val="1695242001"/>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Meet &amp; Greet 1">
    <p:bg>
      <p:bgPr>
        <a:solidFill>
          <a:srgbClr val="38E2BB"/>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4108881" y="-11575"/>
            <a:ext cx="8079261" cy="6875362"/>
          </a:xfrm>
          <a:prstGeom prst="rect">
            <a:avLst/>
          </a:prstGeom>
        </p:spPr>
      </p:pic>
      <p:sp>
        <p:nvSpPr>
          <p:cNvPr id="17"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4785" y="1706477"/>
            <a:ext cx="5002556" cy="808123"/>
          </a:xfrm>
        </p:spPr>
        <p:txBody>
          <a:bodyPr anchor="t" anchorCtr="0">
            <a:noAutofit/>
          </a:bodyPr>
          <a:lstStyle>
            <a:lvl1pPr algn="l">
              <a:lnSpc>
                <a:spcPts val="6000"/>
              </a:lnSpc>
              <a:defRPr sz="3600">
                <a:solidFill>
                  <a:srgbClr val="004050"/>
                </a:solidFill>
              </a:defRPr>
            </a:lvl1pPr>
          </a:lstStyle>
          <a:p>
            <a:r>
              <a:rPr lang="en-US" noProof="0" dirty="0"/>
              <a:t>Meet &amp; Greet</a:t>
            </a:r>
            <a:endParaRPr lang="en-GB" noProof="0" dirty="0"/>
          </a:p>
        </p:txBody>
      </p:sp>
      <p:sp>
        <p:nvSpPr>
          <p:cNvPr id="18" name="Text Placeholder 3"/>
          <p:cNvSpPr>
            <a:spLocks noGrp="1"/>
          </p:cNvSpPr>
          <p:nvPr>
            <p:ph type="body" sz="quarter" idx="10" hasCustomPrompt="1"/>
          </p:nvPr>
        </p:nvSpPr>
        <p:spPr>
          <a:xfrm>
            <a:off x="384785" y="2915404"/>
            <a:ext cx="4278655" cy="3401576"/>
          </a:xfrm>
        </p:spPr>
        <p:txBody>
          <a:bodyPr/>
          <a:lstStyle>
            <a:lvl1pPr>
              <a:lnSpc>
                <a:spcPct val="100000"/>
              </a:lnSpc>
              <a:defRPr b="0" baseline="0"/>
            </a:lvl1pPr>
          </a:lstStyle>
          <a:p>
            <a:pPr lvl="0"/>
            <a:r>
              <a:rPr lang="en-US" dirty="0"/>
              <a:t>Click to edit instructions</a:t>
            </a:r>
          </a:p>
        </p:txBody>
      </p:sp>
    </p:spTree>
    <p:extLst>
      <p:ext uri="{BB962C8B-B14F-4D97-AF65-F5344CB8AC3E}">
        <p14:creationId xmlns:p14="http://schemas.microsoft.com/office/powerpoint/2010/main" val="4045959733"/>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3_03 Section Divider">
    <p:bg>
      <p:bgPr>
        <a:solidFill>
          <a:schemeClr val="tx2"/>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76239" y="1556247"/>
            <a:ext cx="5810250" cy="2277604"/>
          </a:xfrm>
        </p:spPr>
        <p:txBody>
          <a:bodyPr anchor="b" anchorCtr="0">
            <a:noAutofit/>
          </a:bodyPr>
          <a:lstStyle>
            <a:lvl1pPr algn="l">
              <a:lnSpc>
                <a:spcPct val="90000"/>
              </a:lnSpc>
              <a:defRPr sz="3600" spc="60" baseline="0">
                <a:solidFill>
                  <a:srgbClr val="004050"/>
                </a:solidFill>
              </a:defRPr>
            </a:lvl1pPr>
          </a:lstStyle>
          <a:p>
            <a:r>
              <a:rPr lang="en-US" noProof="0" dirty="0"/>
              <a:t>CLICK TO EDIT </a:t>
            </a:r>
            <a:br>
              <a:rPr lang="en-US" noProof="0" dirty="0"/>
            </a:br>
            <a:r>
              <a:rPr lang="en-US" noProof="0" dirty="0"/>
              <a:t>MASTER TITLE STYLE</a:t>
            </a:r>
            <a:endParaRPr lang="en-GB" noProof="0" dirty="0"/>
          </a:p>
        </p:txBody>
      </p:sp>
      <p:grpSp>
        <p:nvGrpSpPr>
          <p:cNvPr id="27" name="Group 26"/>
          <p:cNvGrpSpPr/>
          <p:nvPr userDrawn="1"/>
        </p:nvGrpSpPr>
        <p:grpSpPr>
          <a:xfrm>
            <a:off x="-2229" y="2361812"/>
            <a:ext cx="11067619" cy="4502135"/>
            <a:chOff x="-2229" y="2361812"/>
            <a:chExt cx="11067619" cy="4502135"/>
          </a:xfrm>
          <a:solidFill>
            <a:srgbClr val="004050"/>
          </a:solidFill>
        </p:grpSpPr>
        <p:sp>
          <p:nvSpPr>
            <p:cNvPr id="28" name="Freeform 27">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dirty="0"/>
            </a:p>
          </p:txBody>
        </p:sp>
        <p:sp>
          <p:nvSpPr>
            <p:cNvPr id="29" name="Freeform 28">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dirty="0"/>
            </a:p>
          </p:txBody>
        </p:sp>
        <p:sp>
          <p:nvSpPr>
            <p:cNvPr id="30" name="Freeform 29">
              <a:extLst>
                <a:ext uri="{FF2B5EF4-FFF2-40B4-BE49-F238E27FC236}">
                  <a16:creationId xmlns:a16="http://schemas.microsoft.com/office/drawing/2014/main" id="{2F450B4C-241D-A544-BBEF-175E01D6A139}"/>
                </a:ext>
              </a:extLst>
            </p:cNvPr>
            <p:cNvSpPr/>
            <p:nvPr userDrawn="1"/>
          </p:nvSpPr>
          <p:spPr>
            <a:xfrm flipV="1">
              <a:off x="-2229" y="49513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20029218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Overview or quotes 04">
    <p:spTree>
      <p:nvGrpSpPr>
        <p:cNvPr id="1" name=""/>
        <p:cNvGrpSpPr/>
        <p:nvPr/>
      </p:nvGrpSpPr>
      <p:grpSpPr>
        <a:xfrm>
          <a:off x="0" y="0"/>
          <a:ext cx="0" cy="0"/>
          <a:chOff x="0" y="0"/>
          <a:chExt cx="0" cy="0"/>
        </a:xfrm>
      </p:grpSpPr>
      <p:sp>
        <p:nvSpPr>
          <p:cNvPr id="6" name="Rectangle 5"/>
          <p:cNvSpPr/>
          <p:nvPr userDrawn="1"/>
        </p:nvSpPr>
        <p:spPr>
          <a:xfrm>
            <a:off x="-1" y="0"/>
            <a:ext cx="4070352" cy="6858000"/>
          </a:xfrm>
          <a:prstGeom prst="rect">
            <a:avLst/>
          </a:prstGeom>
          <a:solidFill>
            <a:srgbClr val="004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Text Placeholder 4"/>
          <p:cNvSpPr>
            <a:spLocks noGrp="1"/>
          </p:cNvSpPr>
          <p:nvPr>
            <p:ph type="body" sz="quarter" idx="15" hasCustomPrompt="1"/>
          </p:nvPr>
        </p:nvSpPr>
        <p:spPr>
          <a:xfrm>
            <a:off x="5037137" y="1349984"/>
            <a:ext cx="6770688" cy="5119407"/>
          </a:xfrm>
        </p:spPr>
        <p:txBody>
          <a:bodyPr/>
          <a:lstStyle>
            <a:lvl1pPr marL="0" indent="0">
              <a:lnSpc>
                <a:spcPct val="100000"/>
              </a:lnSpc>
              <a:buFont typeface="Arial" panose="020B0604020202020204" pitchFamily="34" charset="0"/>
              <a:buNone/>
              <a:defRPr sz="2000" b="0"/>
            </a:lvl1pPr>
            <a:lvl2pPr marL="180000" indent="-180000">
              <a:lnSpc>
                <a:spcPct val="100000"/>
              </a:lnSpc>
              <a:buFont typeface="Arial" panose="020B0604020202020204" pitchFamily="34" charset="0"/>
              <a:buChar char="•"/>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sz="2000"/>
            </a:lvl4pPr>
            <a:lvl5pPr marL="180000" indent="-180000">
              <a:buFont typeface="Arial" panose="020B0604020202020204" pitchFamily="34" charset="0"/>
              <a:buChar char="•"/>
              <a:defRPr sz="2000"/>
            </a:lvl5pPr>
          </a:lstStyle>
          <a:p>
            <a:pPr lvl="0"/>
            <a:r>
              <a:rPr lang="en-US" dirty="0"/>
              <a:t>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Freeform 12">
            <a:extLst>
              <a:ext uri="{FF2B5EF4-FFF2-40B4-BE49-F238E27FC236}">
                <a16:creationId xmlns:a16="http://schemas.microsoft.com/office/drawing/2014/main" id="{DF3D0604-3EEB-7547-A86F-8B3EFC40A3EC}"/>
              </a:ext>
            </a:extLst>
          </p:cNvPr>
          <p:cNvSpPr/>
          <p:nvPr userDrawn="1"/>
        </p:nvSpPr>
        <p:spPr>
          <a:xfrm>
            <a:off x="384784" y="4504759"/>
            <a:ext cx="4321328" cy="1964632"/>
          </a:xfrm>
          <a:custGeom>
            <a:avLst/>
            <a:gdLst>
              <a:gd name="connsiteX0" fmla="*/ 1010833 w 1009650"/>
              <a:gd name="connsiteY0" fmla="*/ 229067 h 457200"/>
              <a:gd name="connsiteX1" fmla="*/ 972733 w 1009650"/>
              <a:gd name="connsiteY1" fmla="*/ 246593 h 457200"/>
              <a:gd name="connsiteX2" fmla="*/ 768072 w 1009650"/>
              <a:gd name="connsiteY2" fmla="*/ 348701 h 457200"/>
              <a:gd name="connsiteX3" fmla="*/ 658853 w 1009650"/>
              <a:gd name="connsiteY3" fmla="*/ 435887 h 457200"/>
              <a:gd name="connsiteX4" fmla="*/ 625770 w 1009650"/>
              <a:gd name="connsiteY4" fmla="*/ 457159 h 457200"/>
              <a:gd name="connsiteX5" fmla="*/ 594020 w 1009650"/>
              <a:gd name="connsiteY5" fmla="*/ 447126 h 457200"/>
              <a:gd name="connsiteX6" fmla="*/ 591352 w 1009650"/>
              <a:gd name="connsiteY6" fmla="*/ 428076 h 457200"/>
              <a:gd name="connsiteX7" fmla="*/ 620117 w 1009650"/>
              <a:gd name="connsiteY7" fmla="*/ 377721 h 457200"/>
              <a:gd name="connsiteX8" fmla="*/ 677966 w 1009650"/>
              <a:gd name="connsiteY8" fmla="*/ 290281 h 457200"/>
              <a:gd name="connsiteX9" fmla="*/ 688507 w 1009650"/>
              <a:gd name="connsiteY9" fmla="*/ 269136 h 457200"/>
              <a:gd name="connsiteX10" fmla="*/ 674410 w 1009650"/>
              <a:gd name="connsiteY10" fmla="*/ 241704 h 457200"/>
              <a:gd name="connsiteX11" fmla="*/ 636310 w 1009650"/>
              <a:gd name="connsiteY11" fmla="*/ 240307 h 457200"/>
              <a:gd name="connsiteX12" fmla="*/ 469495 w 1009650"/>
              <a:gd name="connsiteY12" fmla="*/ 274597 h 457200"/>
              <a:gd name="connsiteX13" fmla="*/ 356846 w 1009650"/>
              <a:gd name="connsiteY13" fmla="*/ 325905 h 457200"/>
              <a:gd name="connsiteX14" fmla="*/ 235752 w 1009650"/>
              <a:gd name="connsiteY14" fmla="*/ 378864 h 457200"/>
              <a:gd name="connsiteX15" fmla="*/ 118468 w 1009650"/>
              <a:gd name="connsiteY15" fmla="*/ 386611 h 457200"/>
              <a:gd name="connsiteX16" fmla="*/ 4168 w 1009650"/>
              <a:gd name="connsiteY16" fmla="*/ 268882 h 457200"/>
              <a:gd name="connsiteX17" fmla="*/ 25186 w 1009650"/>
              <a:gd name="connsiteY17" fmla="*/ 136802 h 457200"/>
              <a:gd name="connsiteX18" fmla="*/ 149075 w 1009650"/>
              <a:gd name="connsiteY18" fmla="*/ 68476 h 457200"/>
              <a:gd name="connsiteX19" fmla="*/ 296649 w 1009650"/>
              <a:gd name="connsiteY19" fmla="*/ 103464 h 457200"/>
              <a:gd name="connsiteX20" fmla="*/ 415076 w 1009650"/>
              <a:gd name="connsiteY20" fmla="*/ 161059 h 457200"/>
              <a:gd name="connsiteX21" fmla="*/ 572429 w 1009650"/>
              <a:gd name="connsiteY21" fmla="*/ 209255 h 457200"/>
              <a:gd name="connsiteX22" fmla="*/ 649836 w 1009650"/>
              <a:gd name="connsiteY22" fmla="*/ 219161 h 457200"/>
              <a:gd name="connsiteX23" fmla="*/ 675236 w 1009650"/>
              <a:gd name="connsiteY23" fmla="*/ 216812 h 457200"/>
              <a:gd name="connsiteX24" fmla="*/ 690125 w 1009650"/>
              <a:gd name="connsiteY24" fmla="*/ 195995 h 457200"/>
              <a:gd name="connsiteX25" fmla="*/ 688317 w 1009650"/>
              <a:gd name="connsiteY25" fmla="*/ 190586 h 457200"/>
              <a:gd name="connsiteX26" fmla="*/ 667934 w 1009650"/>
              <a:gd name="connsiteY26" fmla="*/ 151343 h 457200"/>
              <a:gd name="connsiteX27" fmla="*/ 603036 w 1009650"/>
              <a:gd name="connsiteY27" fmla="*/ 53871 h 457200"/>
              <a:gd name="connsiteX28" fmla="*/ 591098 w 1009650"/>
              <a:gd name="connsiteY28" fmla="*/ 30820 h 457200"/>
              <a:gd name="connsiteX29" fmla="*/ 608179 w 1009650"/>
              <a:gd name="connsiteY29" fmla="*/ 848 h 457200"/>
              <a:gd name="connsiteX30" fmla="*/ 649200 w 1009650"/>
              <a:gd name="connsiteY30" fmla="*/ 12977 h 457200"/>
              <a:gd name="connsiteX31" fmla="*/ 701905 w 1009650"/>
              <a:gd name="connsiteY31" fmla="*/ 60856 h 457200"/>
              <a:gd name="connsiteX32" fmla="*/ 813474 w 1009650"/>
              <a:gd name="connsiteY32" fmla="*/ 134389 h 457200"/>
              <a:gd name="connsiteX33" fmla="*/ 1006642 w 1009650"/>
              <a:gd name="connsiteY33" fmla="*/ 226972 h 457200"/>
              <a:gd name="connsiteX34" fmla="*/ 1010833 w 1009650"/>
              <a:gd name="connsiteY34" fmla="*/ 229067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457200">
                <a:moveTo>
                  <a:pt x="1010833" y="229067"/>
                </a:moveTo>
                <a:cubicBezTo>
                  <a:pt x="997434" y="235417"/>
                  <a:pt x="984925" y="240815"/>
                  <a:pt x="972733" y="246593"/>
                </a:cubicBezTo>
                <a:cubicBezTo>
                  <a:pt x="903581" y="278724"/>
                  <a:pt x="833668" y="309522"/>
                  <a:pt x="768072" y="348701"/>
                </a:cubicBezTo>
                <a:cubicBezTo>
                  <a:pt x="728311" y="373291"/>
                  <a:pt x="691642" y="402562"/>
                  <a:pt x="658853" y="435887"/>
                </a:cubicBezTo>
                <a:cubicBezTo>
                  <a:pt x="650022" y="445921"/>
                  <a:pt x="638563" y="453288"/>
                  <a:pt x="625770" y="457159"/>
                </a:cubicBezTo>
                <a:cubicBezTo>
                  <a:pt x="614145" y="459928"/>
                  <a:pt x="601942" y="456072"/>
                  <a:pt x="594020" y="447126"/>
                </a:cubicBezTo>
                <a:cubicBezTo>
                  <a:pt x="588841" y="442152"/>
                  <a:pt x="587739" y="434281"/>
                  <a:pt x="591352" y="428076"/>
                </a:cubicBezTo>
                <a:cubicBezTo>
                  <a:pt x="600559" y="411122"/>
                  <a:pt x="609703" y="393977"/>
                  <a:pt x="620117" y="377721"/>
                </a:cubicBezTo>
                <a:cubicBezTo>
                  <a:pt x="639167" y="348320"/>
                  <a:pt x="658853" y="319555"/>
                  <a:pt x="677966" y="290281"/>
                </a:cubicBezTo>
                <a:cubicBezTo>
                  <a:pt x="682182" y="283605"/>
                  <a:pt x="685714" y="276521"/>
                  <a:pt x="688507" y="269136"/>
                </a:cubicBezTo>
                <a:cubicBezTo>
                  <a:pt x="693714" y="255801"/>
                  <a:pt x="688507" y="244244"/>
                  <a:pt x="674410" y="241704"/>
                </a:cubicBezTo>
                <a:cubicBezTo>
                  <a:pt x="661836" y="239482"/>
                  <a:pt x="649014" y="239012"/>
                  <a:pt x="636310" y="240307"/>
                </a:cubicBezTo>
                <a:cubicBezTo>
                  <a:pt x="579541" y="245958"/>
                  <a:pt x="523090" y="254975"/>
                  <a:pt x="469495" y="274597"/>
                </a:cubicBezTo>
                <a:cubicBezTo>
                  <a:pt x="431081" y="289732"/>
                  <a:pt x="393480" y="306858"/>
                  <a:pt x="356846" y="325905"/>
                </a:cubicBezTo>
                <a:cubicBezTo>
                  <a:pt x="317159" y="344955"/>
                  <a:pt x="278233" y="366227"/>
                  <a:pt x="235752" y="378864"/>
                </a:cubicBezTo>
                <a:cubicBezTo>
                  <a:pt x="197915" y="391187"/>
                  <a:pt x="157597" y="393850"/>
                  <a:pt x="118468" y="386611"/>
                </a:cubicBezTo>
                <a:cubicBezTo>
                  <a:pt x="60224" y="373808"/>
                  <a:pt x="15244" y="327478"/>
                  <a:pt x="4168" y="268882"/>
                </a:cubicBezTo>
                <a:cubicBezTo>
                  <a:pt x="-4405" y="222463"/>
                  <a:pt x="-849" y="177505"/>
                  <a:pt x="25186" y="136802"/>
                </a:cubicBezTo>
                <a:cubicBezTo>
                  <a:pt x="53888" y="91971"/>
                  <a:pt x="95925" y="69746"/>
                  <a:pt x="149075" y="68476"/>
                </a:cubicBezTo>
                <a:cubicBezTo>
                  <a:pt x="202224" y="67206"/>
                  <a:pt x="249976" y="81557"/>
                  <a:pt x="296649" y="103464"/>
                </a:cubicBezTo>
                <a:cubicBezTo>
                  <a:pt x="336400" y="122133"/>
                  <a:pt x="375875" y="141331"/>
                  <a:pt x="415076" y="161059"/>
                </a:cubicBezTo>
                <a:cubicBezTo>
                  <a:pt x="464691" y="185237"/>
                  <a:pt x="517785" y="201499"/>
                  <a:pt x="572429" y="209255"/>
                </a:cubicBezTo>
                <a:cubicBezTo>
                  <a:pt x="598126" y="213234"/>
                  <a:pt x="623928" y="216536"/>
                  <a:pt x="649836" y="219161"/>
                </a:cubicBezTo>
                <a:cubicBezTo>
                  <a:pt x="658375" y="219866"/>
                  <a:pt x="666971" y="219071"/>
                  <a:pt x="675236" y="216812"/>
                </a:cubicBezTo>
                <a:cubicBezTo>
                  <a:pt x="685095" y="215175"/>
                  <a:pt x="691762" y="205855"/>
                  <a:pt x="690125" y="195995"/>
                </a:cubicBezTo>
                <a:cubicBezTo>
                  <a:pt x="689812" y="194108"/>
                  <a:pt x="689201" y="192282"/>
                  <a:pt x="688317" y="190586"/>
                </a:cubicBezTo>
                <a:cubicBezTo>
                  <a:pt x="682682" y="176935"/>
                  <a:pt x="675862" y="163803"/>
                  <a:pt x="667934" y="151343"/>
                </a:cubicBezTo>
                <a:cubicBezTo>
                  <a:pt x="646724" y="118577"/>
                  <a:pt x="624499" y="86446"/>
                  <a:pt x="603036" y="53871"/>
                </a:cubicBezTo>
                <a:cubicBezTo>
                  <a:pt x="598297" y="46605"/>
                  <a:pt x="594298" y="38883"/>
                  <a:pt x="591098" y="30820"/>
                </a:cubicBezTo>
                <a:cubicBezTo>
                  <a:pt x="584748" y="15771"/>
                  <a:pt x="592304" y="3833"/>
                  <a:pt x="608179" y="848"/>
                </a:cubicBezTo>
                <a:cubicBezTo>
                  <a:pt x="623012" y="-2026"/>
                  <a:pt x="638315" y="2499"/>
                  <a:pt x="649200" y="12977"/>
                </a:cubicBezTo>
                <a:cubicBezTo>
                  <a:pt x="666917" y="28788"/>
                  <a:pt x="683999" y="45298"/>
                  <a:pt x="701905" y="60856"/>
                </a:cubicBezTo>
                <a:cubicBezTo>
                  <a:pt x="735701" y="90165"/>
                  <a:pt x="773214" y="114889"/>
                  <a:pt x="813474" y="134389"/>
                </a:cubicBezTo>
                <a:cubicBezTo>
                  <a:pt x="877674" y="165631"/>
                  <a:pt x="942253" y="196111"/>
                  <a:pt x="1006642" y="226972"/>
                </a:cubicBezTo>
                <a:cubicBezTo>
                  <a:pt x="1007785" y="227226"/>
                  <a:pt x="1008801" y="227924"/>
                  <a:pt x="1010833" y="229067"/>
                </a:cubicBezTo>
                <a:close/>
              </a:path>
            </a:pathLst>
          </a:custGeom>
          <a:solidFill>
            <a:srgbClr val="09EDB8"/>
          </a:solidFill>
          <a:ln w="6350" cap="flat">
            <a:noFill/>
            <a:prstDash val="solid"/>
            <a:miter/>
          </a:ln>
        </p:spPr>
        <p:txBody>
          <a:bodyPr rtlCol="0" anchor="ctr"/>
          <a:lstStyle/>
          <a:p>
            <a:endParaRPr lang="en-GB" dirty="0"/>
          </a:p>
        </p:txBody>
      </p:sp>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0" name="Text Placeholder 2"/>
          <p:cNvSpPr>
            <a:spLocks noGrp="1"/>
          </p:cNvSpPr>
          <p:nvPr>
            <p:ph type="body" sz="quarter" idx="10" hasCustomPrompt="1"/>
          </p:nvPr>
        </p:nvSpPr>
        <p:spPr>
          <a:xfrm>
            <a:off x="384784" y="1349984"/>
            <a:ext cx="3443732" cy="2751998"/>
          </a:xfrm>
        </p:spPr>
        <p:txBody>
          <a:bodyPr/>
          <a:lstStyle>
            <a:lvl1pPr marL="0" indent="0">
              <a:lnSpc>
                <a:spcPct val="90000"/>
              </a:lnSpc>
              <a:spcAft>
                <a:spcPts val="0"/>
              </a:spcAft>
              <a:buFont typeface="Arial" panose="020B0604020202020204" pitchFamily="34" charset="0"/>
              <a:buNone/>
              <a:defRPr sz="3600" cap="all" spc="60" baseline="0">
                <a:solidFill>
                  <a:srgbClr val="09EDB8"/>
                </a:solidFill>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slide title to sit here</a:t>
            </a:r>
          </a:p>
        </p:txBody>
      </p:sp>
    </p:spTree>
    <p:extLst>
      <p:ext uri="{BB962C8B-B14F-4D97-AF65-F5344CB8AC3E}">
        <p14:creationId xmlns:p14="http://schemas.microsoft.com/office/powerpoint/2010/main" val="3589945353"/>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Arrow Left">
    <p:spTree>
      <p:nvGrpSpPr>
        <p:cNvPr id="1" name=""/>
        <p:cNvGrpSpPr/>
        <p:nvPr/>
      </p:nvGrpSpPr>
      <p:grpSpPr>
        <a:xfrm>
          <a:off x="0" y="0"/>
          <a:ext cx="0" cy="0"/>
          <a:chOff x="0" y="0"/>
          <a:chExt cx="0" cy="0"/>
        </a:xfrm>
      </p:grpSpPr>
      <p:sp>
        <p:nvSpPr>
          <p:cNvPr id="3" name="Text Placeholder 2"/>
          <p:cNvSpPr>
            <a:spLocks noGrp="1"/>
          </p:cNvSpPr>
          <p:nvPr>
            <p:ph type="body" sz="quarter" idx="10" hasCustomPrompt="1"/>
          </p:nvPr>
        </p:nvSpPr>
        <p:spPr>
          <a:xfrm>
            <a:off x="384784" y="1242034"/>
            <a:ext cx="3694112" cy="2917842"/>
          </a:xfrm>
        </p:spPr>
        <p:txBody>
          <a:bodyPr anchor="b"/>
          <a:lstStyle>
            <a:lvl1pPr marL="0" indent="0">
              <a:lnSpc>
                <a:spcPct val="100000"/>
              </a:lnSpc>
              <a:spcAft>
                <a:spcPts val="0"/>
              </a:spcAft>
              <a:buFont typeface="Arial" panose="020B0604020202020204" pitchFamily="34" charset="0"/>
              <a:buNone/>
              <a:defRPr sz="3600" cap="none" baseline="0">
                <a:latin typeface="Montserrat Black" panose="00000A00000000000000" pitchFamily="2"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5" name="Text Placeholder 4"/>
          <p:cNvSpPr>
            <a:spLocks noGrp="1"/>
          </p:cNvSpPr>
          <p:nvPr>
            <p:ph type="body" sz="quarter" idx="11" hasCustomPrompt="1"/>
          </p:nvPr>
        </p:nvSpPr>
        <p:spPr>
          <a:xfrm>
            <a:off x="6098146" y="579549"/>
            <a:ext cx="5718225" cy="5899039"/>
          </a:xfrm>
        </p:spPr>
        <p:txBody>
          <a:bodyPr/>
          <a:lstStyle>
            <a:lvl1pPr marL="0" indent="0">
              <a:buFont typeface="Arial" panose="020B0604020202020204" pitchFamily="34" charset="0"/>
              <a:buNone/>
              <a:defRPr sz="20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a:p>
            <a:pPr lvl="1"/>
            <a:r>
              <a:rPr lang="en-US" dirty="0"/>
              <a:t>Second level</a:t>
            </a:r>
          </a:p>
          <a:p>
            <a:pPr lvl="2"/>
            <a:r>
              <a:rPr lang="en-GB" dirty="0"/>
              <a:t>Third level</a:t>
            </a:r>
          </a:p>
          <a:p>
            <a:pPr lvl="2"/>
            <a:r>
              <a:rPr lang="en-GB" dirty="0"/>
              <a:t>Fourth level</a:t>
            </a:r>
          </a:p>
          <a:p>
            <a:pPr lvl="2"/>
            <a:r>
              <a:rPr lang="en-GB" dirty="0"/>
              <a:t>Fifth level</a:t>
            </a:r>
          </a:p>
        </p:txBody>
      </p:sp>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grpSp>
        <p:nvGrpSpPr>
          <p:cNvPr id="19" name="Group 18"/>
          <p:cNvGrpSpPr/>
          <p:nvPr userDrawn="1"/>
        </p:nvGrpSpPr>
        <p:grpSpPr>
          <a:xfrm>
            <a:off x="-6058" y="3531457"/>
            <a:ext cx="5797612" cy="2365031"/>
            <a:chOff x="-2229" y="2361812"/>
            <a:chExt cx="11067619" cy="4514835"/>
          </a:xfrm>
          <a:solidFill>
            <a:srgbClr val="09EDB8"/>
          </a:solidFill>
        </p:grpSpPr>
        <p:sp>
          <p:nvSpPr>
            <p:cNvPr id="20" name="Freeform 19">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dirty="0"/>
            </a:p>
          </p:txBody>
        </p:sp>
        <p:sp>
          <p:nvSpPr>
            <p:cNvPr id="21" name="Freeform 20">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dirty="0"/>
            </a:p>
          </p:txBody>
        </p:sp>
        <p:sp>
          <p:nvSpPr>
            <p:cNvPr id="22" name="Freeform 21">
              <a:extLst>
                <a:ext uri="{FF2B5EF4-FFF2-40B4-BE49-F238E27FC236}">
                  <a16:creationId xmlns:a16="http://schemas.microsoft.com/office/drawing/2014/main" id="{2F450B4C-241D-A544-BBEF-175E01D6A139}"/>
                </a:ext>
              </a:extLst>
            </p:cNvPr>
            <p:cNvSpPr/>
            <p:nvPr userDrawn="1"/>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1370358418"/>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1.png"/><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image" Target="../media/image1.png"/><Relationship Id="rId3" Type="http://schemas.openxmlformats.org/officeDocument/2006/relationships/slideLayout" Target="../slideLayouts/slideLayout44.xml"/><Relationship Id="rId7" Type="http://schemas.openxmlformats.org/officeDocument/2006/relationships/slideLayout" Target="../slideLayouts/slideLayout48.xml"/><Relationship Id="rId12" Type="http://schemas.openxmlformats.org/officeDocument/2006/relationships/image" Target="../media/image13.svg"/><Relationship Id="rId2" Type="http://schemas.openxmlformats.org/officeDocument/2006/relationships/slideLayout" Target="../slideLayouts/slideLayout43.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image" Target="../media/image12.png"/><Relationship Id="rId5" Type="http://schemas.openxmlformats.org/officeDocument/2006/relationships/slideLayout" Target="../slideLayouts/slideLayout46.xml"/><Relationship Id="rId10" Type="http://schemas.openxmlformats.org/officeDocument/2006/relationships/theme" Target="../theme/theme2.xml"/><Relationship Id="rId4" Type="http://schemas.openxmlformats.org/officeDocument/2006/relationships/slideLayout" Target="../slideLayouts/slideLayout45.xml"/><Relationship Id="rId9" Type="http://schemas.openxmlformats.org/officeDocument/2006/relationships/slideLayout" Target="../slideLayouts/slideLayout5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FB68A7-A656-A348-AE42-02B5F30E1E55}"/>
              </a:ext>
            </a:extLst>
          </p:cNvPr>
          <p:cNvSpPr>
            <a:spLocks noGrp="1"/>
          </p:cNvSpPr>
          <p:nvPr userDrawn="1">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B623AAC1-38C0-EC41-AF66-7EC76ACCB83E}"/>
              </a:ext>
            </a:extLst>
          </p:cNvPr>
          <p:cNvSpPr>
            <a:spLocks noGrp="1"/>
          </p:cNvSpPr>
          <p:nvPr userDrawn="1">
            <p:ph type="body" idx="1"/>
          </p:nvPr>
        </p:nvSpPr>
        <p:spPr>
          <a:xfrm>
            <a:off x="341272" y="1368256"/>
            <a:ext cx="11516239" cy="4955354"/>
          </a:xfrm>
          <a:prstGeom prst="rect">
            <a:avLst/>
          </a:prstGeom>
        </p:spPr>
        <p:txBody>
          <a:bodyPr vert="horz" lIns="0" tIns="0" rIns="0" bIns="0" rtlCol="0" anchor="t" anchorCtr="0">
            <a:noAutofit/>
          </a:bodyPr>
          <a:lstStyle/>
          <a:p>
            <a:pPr lvl="0"/>
            <a:r>
              <a:rPr lang="en-US" dirty="0"/>
              <a:t>Edit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98754" y="6584738"/>
            <a:ext cx="785483" cy="180000"/>
          </a:xfrm>
          <a:prstGeom prst="rect">
            <a:avLst/>
          </a:prstGeom>
        </p:spPr>
        <p:txBody>
          <a:bodyPr vert="horz" lIns="0" tIns="0" rIns="0" bIns="0" rtlCol="0" anchor="b" anchorCtr="0"/>
          <a:lstStyle>
            <a:lvl1pPr algn="r">
              <a:defRPr sz="1000" b="1" i="0">
                <a:solidFill>
                  <a:schemeClr val="bg1">
                    <a:lumMod val="50000"/>
                  </a:schemeClr>
                </a:solidFill>
                <a:latin typeface="Montserrat" pitchFamily="2" charset="77"/>
              </a:defRPr>
            </a:lvl1pPr>
          </a:lstStyle>
          <a:p>
            <a:fld id="{EF892D59-8F09-EF4B-AD6D-DA609442F868}" type="slidenum">
              <a:rPr lang="en-GB" smtClean="0"/>
              <a:pPr/>
              <a:t>‹#›</a:t>
            </a:fld>
            <a:endParaRPr lang="en-GB" dirty="0"/>
          </a:p>
        </p:txBody>
      </p:sp>
    </p:spTree>
    <p:extLst>
      <p:ext uri="{BB962C8B-B14F-4D97-AF65-F5344CB8AC3E}">
        <p14:creationId xmlns:p14="http://schemas.microsoft.com/office/powerpoint/2010/main" val="300464794"/>
      </p:ext>
    </p:extLst>
  </p:cSld>
  <p:clrMap bg1="lt1" tx1="dk1" bg2="lt2" tx2="dk2" accent1="accent1" accent2="accent2" accent3="accent3" accent4="accent4" accent5="accent5" accent6="accent6" hlink="hlink" folHlink="folHlink"/>
  <p:sldLayoutIdLst>
    <p:sldLayoutId id="2147483811" r:id="rId1"/>
    <p:sldLayoutId id="2147483812" r:id="rId2"/>
    <p:sldLayoutId id="2147483813" r:id="rId3"/>
    <p:sldLayoutId id="2147483798" r:id="rId4"/>
    <p:sldLayoutId id="2147483806" r:id="rId5"/>
    <p:sldLayoutId id="2147483709" r:id="rId6"/>
    <p:sldLayoutId id="2147483822" r:id="rId7"/>
    <p:sldLayoutId id="2147483802" r:id="rId8"/>
    <p:sldLayoutId id="2147483792" r:id="rId9"/>
    <p:sldLayoutId id="2147483810" r:id="rId10"/>
    <p:sldLayoutId id="2147483804" r:id="rId11"/>
    <p:sldLayoutId id="2147483821" r:id="rId12"/>
    <p:sldLayoutId id="2147483824" r:id="rId13"/>
    <p:sldLayoutId id="2147483828" r:id="rId14"/>
    <p:sldLayoutId id="2147483853" r:id="rId15"/>
    <p:sldLayoutId id="2147483899" r:id="rId16"/>
    <p:sldLayoutId id="2147483832" r:id="rId17"/>
    <p:sldLayoutId id="2147483833" r:id="rId18"/>
    <p:sldLayoutId id="2147483836" r:id="rId19"/>
    <p:sldLayoutId id="2147483852" r:id="rId20"/>
    <p:sldLayoutId id="2147483900" r:id="rId21"/>
    <p:sldLayoutId id="2147483903" r:id="rId22"/>
    <p:sldLayoutId id="2147483904" r:id="rId23"/>
    <p:sldLayoutId id="2147483902" r:id="rId24"/>
    <p:sldLayoutId id="2147483906" r:id="rId25"/>
    <p:sldLayoutId id="2147483905" r:id="rId26"/>
    <p:sldLayoutId id="2147483820" r:id="rId27"/>
    <p:sldLayoutId id="2147483842" r:id="rId28"/>
    <p:sldLayoutId id="2147483845" r:id="rId29"/>
    <p:sldLayoutId id="2147483851" r:id="rId30"/>
    <p:sldLayoutId id="2147483901" r:id="rId31"/>
    <p:sldLayoutId id="2147483650" r:id="rId32"/>
    <p:sldLayoutId id="2147483734" r:id="rId33"/>
    <p:sldLayoutId id="2147483796" r:id="rId34"/>
    <p:sldLayoutId id="2147483719" r:id="rId35"/>
    <p:sldLayoutId id="2147483721" r:id="rId36"/>
    <p:sldLayoutId id="2147483724" r:id="rId37"/>
    <p:sldLayoutId id="2147483797" r:id="rId38"/>
    <p:sldLayoutId id="2147483814" r:id="rId39"/>
    <p:sldLayoutId id="2147483919" r:id="rId40"/>
    <p:sldLayoutId id="2147483918" r:id="rId41"/>
  </p:sldLayoutIdLst>
  <p:hf hdr="0" dt="0"/>
  <p:txStyles>
    <p:titleStyle>
      <a:lvl1pPr algn="l" defTabSz="914400" rtl="0" eaLnBrk="1" latinLnBrk="0" hangingPunct="1">
        <a:lnSpc>
          <a:spcPct val="100000"/>
        </a:lnSpc>
        <a:spcBef>
          <a:spcPct val="0"/>
        </a:spcBef>
        <a:buNone/>
        <a:defRPr sz="3600" b="0" i="0" kern="1200" cap="none" baseline="0">
          <a:solidFill>
            <a:schemeClr val="tx1"/>
          </a:solidFill>
          <a:latin typeface="Montserrat Black" panose="00000A00000000000000" pitchFamily="2" charset="0"/>
          <a:ea typeface="+mj-ea"/>
          <a:cs typeface="+mj-cs"/>
        </a:defRPr>
      </a:lvl1pPr>
    </p:titleStyle>
    <p:bodyStyle>
      <a:lvl1pPr marL="0" indent="0" algn="l" defTabSz="914400" rtl="0" eaLnBrk="1" latinLnBrk="0" hangingPunct="1">
        <a:lnSpc>
          <a:spcPct val="100000"/>
        </a:lnSpc>
        <a:spcBef>
          <a:spcPts val="0"/>
        </a:spcBef>
        <a:spcAft>
          <a:spcPts val="650"/>
        </a:spcAft>
        <a:buSzPct val="115000"/>
        <a:buFontTx/>
        <a:buNone/>
        <a:defRPr sz="2000" b="0" i="0" kern="1200">
          <a:solidFill>
            <a:schemeClr val="tx1"/>
          </a:solidFill>
          <a:latin typeface="Montserrat" pitchFamily="2" charset="77"/>
          <a:ea typeface="+mn-ea"/>
          <a:cs typeface="+mn-cs"/>
        </a:defRPr>
      </a:lvl1pPr>
      <a:lvl2pPr marL="355600" indent="-266700" algn="l" defTabSz="914400" rtl="0" eaLnBrk="1" latinLnBrk="0" hangingPunct="1">
        <a:lnSpc>
          <a:spcPct val="100000"/>
        </a:lnSpc>
        <a:spcBef>
          <a:spcPts val="0"/>
        </a:spcBef>
        <a:spcAft>
          <a:spcPts val="650"/>
        </a:spcAft>
        <a:buSzPct val="125000"/>
        <a:buFontTx/>
        <a:buBlip>
          <a:blip r:embed="rId43"/>
        </a:buBlip>
        <a:tabLst/>
        <a:defRPr sz="2000" b="0" kern="1200">
          <a:solidFill>
            <a:schemeClr val="tx1"/>
          </a:solidFill>
          <a:latin typeface="Montserrat" pitchFamily="2" charset="77"/>
          <a:ea typeface="+mn-ea"/>
          <a:cs typeface="+mn-cs"/>
        </a:defRPr>
      </a:lvl2pPr>
      <a:lvl3pPr marL="355600" indent="-266700" algn="l" defTabSz="914400" rtl="0" eaLnBrk="1" latinLnBrk="0" hangingPunct="1">
        <a:lnSpc>
          <a:spcPct val="100000"/>
        </a:lnSpc>
        <a:spcBef>
          <a:spcPts val="0"/>
        </a:spcBef>
        <a:spcAft>
          <a:spcPts val="650"/>
        </a:spcAft>
        <a:buSzPct val="120000"/>
        <a:buFontTx/>
        <a:buBlip>
          <a:blip r:embed="rId43"/>
        </a:buBlip>
        <a:tabLst/>
        <a:defRPr sz="2000" b="0" i="0" kern="1200">
          <a:solidFill>
            <a:schemeClr val="tx1"/>
          </a:solidFill>
          <a:latin typeface="Montserrat" pitchFamily="2" charset="77"/>
          <a:ea typeface="+mn-ea"/>
          <a:cs typeface="+mn-cs"/>
        </a:defRPr>
      </a:lvl3pPr>
      <a:lvl4pPr marL="355600" indent="-266700" algn="l" defTabSz="914400" rtl="0" eaLnBrk="1" latinLnBrk="0" hangingPunct="1">
        <a:lnSpc>
          <a:spcPct val="100000"/>
        </a:lnSpc>
        <a:spcBef>
          <a:spcPts val="0"/>
        </a:spcBef>
        <a:spcAft>
          <a:spcPts val="650"/>
        </a:spcAft>
        <a:buSzPct val="120000"/>
        <a:buFontTx/>
        <a:buBlip>
          <a:blip r:embed="rId43"/>
        </a:buBlip>
        <a:tabLst/>
        <a:defRPr sz="2000" b="0" kern="1200">
          <a:solidFill>
            <a:schemeClr val="tx1"/>
          </a:solidFill>
          <a:latin typeface="Montserrat" pitchFamily="2" charset="77"/>
          <a:ea typeface="+mn-ea"/>
          <a:cs typeface="+mn-cs"/>
        </a:defRPr>
      </a:lvl4pPr>
      <a:lvl5pPr marL="355600" indent="-266700" algn="l" defTabSz="914400" rtl="0" eaLnBrk="1" latinLnBrk="0" hangingPunct="1">
        <a:lnSpc>
          <a:spcPct val="100000"/>
        </a:lnSpc>
        <a:spcBef>
          <a:spcPts val="0"/>
        </a:spcBef>
        <a:spcAft>
          <a:spcPts val="650"/>
        </a:spcAft>
        <a:buSzPct val="125000"/>
        <a:buFontTx/>
        <a:buBlip>
          <a:blip r:embed="rId43"/>
        </a:buBlip>
        <a:tabLst/>
        <a:defRPr sz="2000" b="0" kern="1200">
          <a:solidFill>
            <a:schemeClr val="tx1"/>
          </a:solidFill>
          <a:latin typeface="Montserrat"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38" userDrawn="1">
          <p15:clr>
            <a:srgbClr val="F26B43"/>
          </p15:clr>
        </p15:guide>
        <p15:guide id="2" orient="horz" pos="4081" userDrawn="1">
          <p15:clr>
            <a:srgbClr val="F26B43"/>
          </p15:clr>
        </p15:guide>
        <p15:guide id="3" pos="237" userDrawn="1">
          <p15:clr>
            <a:srgbClr val="F26B43"/>
          </p15:clr>
        </p15:guide>
        <p15:guide id="4" pos="732" userDrawn="1">
          <p15:clr>
            <a:srgbClr val="F26B43"/>
          </p15:clr>
        </p15:guide>
        <p15:guide id="5" pos="850" userDrawn="1">
          <p15:clr>
            <a:srgbClr val="F26B43"/>
          </p15:clr>
        </p15:guide>
        <p15:guide id="6" pos="1345" userDrawn="1">
          <p15:clr>
            <a:srgbClr val="F26B43"/>
          </p15:clr>
        </p15:guide>
        <p15:guide id="7" pos="1460" userDrawn="1">
          <p15:clr>
            <a:srgbClr val="F26B43"/>
          </p15:clr>
        </p15:guide>
        <p15:guide id="8" pos="1954" userDrawn="1">
          <p15:clr>
            <a:srgbClr val="F26B43"/>
          </p15:clr>
        </p15:guide>
        <p15:guide id="9" pos="2069" userDrawn="1">
          <p15:clr>
            <a:srgbClr val="F26B43"/>
          </p15:clr>
        </p15:guide>
        <p15:guide id="10" pos="2564" userDrawn="1">
          <p15:clr>
            <a:srgbClr val="F26B43"/>
          </p15:clr>
        </p15:guide>
        <p15:guide id="11" pos="2683" userDrawn="1">
          <p15:clr>
            <a:srgbClr val="F26B43"/>
          </p15:clr>
        </p15:guide>
        <p15:guide id="12" pos="3173" userDrawn="1">
          <p15:clr>
            <a:srgbClr val="F26B43"/>
          </p15:clr>
        </p15:guide>
        <p15:guide id="13" pos="3288" userDrawn="1">
          <p15:clr>
            <a:srgbClr val="F26B43"/>
          </p15:clr>
        </p15:guide>
        <p15:guide id="14" pos="3782" userDrawn="1">
          <p15:clr>
            <a:srgbClr val="F26B43"/>
          </p15:clr>
        </p15:guide>
        <p15:guide id="15" pos="3897" userDrawn="1">
          <p15:clr>
            <a:srgbClr val="F26B43"/>
          </p15:clr>
        </p15:guide>
        <p15:guide id="16" pos="4392" userDrawn="1">
          <p15:clr>
            <a:srgbClr val="F26B43"/>
          </p15:clr>
        </p15:guide>
        <p15:guide id="17" pos="4506" userDrawn="1">
          <p15:clr>
            <a:srgbClr val="F26B43"/>
          </p15:clr>
        </p15:guide>
        <p15:guide id="18" pos="5001" userDrawn="1">
          <p15:clr>
            <a:srgbClr val="F26B43"/>
          </p15:clr>
        </p15:guide>
        <p15:guide id="19" pos="5115" userDrawn="1">
          <p15:clr>
            <a:srgbClr val="F26B43"/>
          </p15:clr>
        </p15:guide>
        <p15:guide id="20" pos="5610" userDrawn="1">
          <p15:clr>
            <a:srgbClr val="F26B43"/>
          </p15:clr>
        </p15:guide>
        <p15:guide id="21" pos="5725" userDrawn="1">
          <p15:clr>
            <a:srgbClr val="F26B43"/>
          </p15:clr>
        </p15:guide>
        <p15:guide id="22" pos="6220" userDrawn="1">
          <p15:clr>
            <a:srgbClr val="F26B43"/>
          </p15:clr>
        </p15:guide>
        <p15:guide id="23" pos="6334" userDrawn="1">
          <p15:clr>
            <a:srgbClr val="F26B43"/>
          </p15:clr>
        </p15:guide>
        <p15:guide id="24" pos="6829" userDrawn="1">
          <p15:clr>
            <a:srgbClr val="F26B43"/>
          </p15:clr>
        </p15:guide>
        <p15:guide id="25" pos="6943" userDrawn="1">
          <p15:clr>
            <a:srgbClr val="F26B43"/>
          </p15:clr>
        </p15:guide>
        <p15:guide id="26" pos="7438" userDrawn="1">
          <p15:clr>
            <a:srgbClr val="F26B43"/>
          </p15:clr>
        </p15:guide>
        <p15:guide id="27" pos="3840" userDrawn="1">
          <p15:clr>
            <a:srgbClr val="9FCC3B"/>
          </p15:clr>
        </p15:guide>
        <p15:guide id="28" orient="horz" pos="2160" userDrawn="1">
          <p15:clr>
            <a:srgbClr val="9FCC3B"/>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1212112" y="369218"/>
            <a:ext cx="10595713" cy="687615"/>
          </a:xfrm>
          <a:prstGeom prst="rect">
            <a:avLst/>
          </a:prstGeom>
        </p:spPr>
        <p:txBody>
          <a:bodyPr vert="horz" lIns="0" tIns="0" rIns="0" bIns="0" rtlCol="0" anchor="t" anchorCtr="0">
            <a:no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B623AAC1-38C0-EC41-AF66-7EC76ACCB83E}"/>
              </a:ext>
            </a:extLst>
          </p:cNvPr>
          <p:cNvSpPr>
            <a:spLocks noGrp="1"/>
          </p:cNvSpPr>
          <p:nvPr>
            <p:ph type="body" idx="1"/>
          </p:nvPr>
        </p:nvSpPr>
        <p:spPr>
          <a:xfrm>
            <a:off x="372210" y="1175414"/>
            <a:ext cx="11435615" cy="5303175"/>
          </a:xfrm>
          <a:prstGeom prst="rect">
            <a:avLst/>
          </a:prstGeom>
        </p:spPr>
        <p:txBody>
          <a:bodyPr vert="horz" lIns="0" tIns="0" rIns="0" bIns="0" rtlCol="0" anchor="t" anchorCtr="0">
            <a:noAutofit/>
          </a:bodyPr>
          <a:lstStyle/>
          <a:p>
            <a:pPr lvl="0"/>
            <a:r>
              <a:rPr lang="en-US"/>
              <a:t>Edit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98755" y="6584739"/>
            <a:ext cx="785483" cy="180000"/>
          </a:xfrm>
          <a:prstGeom prst="rect">
            <a:avLst/>
          </a:prstGeom>
        </p:spPr>
        <p:txBody>
          <a:bodyPr vert="horz" lIns="0" tIns="0" rIns="0" bIns="0" rtlCol="0" anchor="b" anchorCtr="0"/>
          <a:lstStyle>
            <a:lvl1pPr algn="r">
              <a:defRPr sz="1000" b="1" i="0">
                <a:solidFill>
                  <a:schemeClr val="bg1">
                    <a:lumMod val="50000"/>
                  </a:schemeClr>
                </a:solidFill>
                <a:latin typeface="Montserrat" pitchFamily="2" charset="77"/>
              </a:defRPr>
            </a:lvl1pPr>
          </a:lstStyle>
          <a:p>
            <a:fld id="{EF892D59-8F09-EF4B-AD6D-DA609442F868}" type="slidenum">
              <a:rPr lang="en-GB" smtClean="0"/>
              <a:pPr/>
              <a:t>‹#›</a:t>
            </a:fld>
            <a:endParaRPr lang="en-GB" dirty="0"/>
          </a:p>
        </p:txBody>
      </p:sp>
      <p:pic>
        <p:nvPicPr>
          <p:cNvPr id="6" name="Graphic 31">
            <a:extLst>
              <a:ext uri="{FF2B5EF4-FFF2-40B4-BE49-F238E27FC236}">
                <a16:creationId xmlns:a16="http://schemas.microsoft.com/office/drawing/2014/main" id="{AF93FCE7-DBB4-9F4D-BD6A-3D02A5FEEA26}"/>
              </a:ext>
            </a:extLst>
          </p:cNvPr>
          <p:cNvPicPr>
            <a:picLocks noChangeAspect="1"/>
          </p:cNvPicPr>
          <p:nvPr userDrawn="1"/>
        </p:nvPicPr>
        <p:blipFill>
          <a:blip r:embed="rId11">
            <a:extLst>
              <a:ext uri="{96DAC541-7B7A-43D3-8B79-37D633B846F1}">
                <asvg:svgBlip xmlns:asvg="http://schemas.microsoft.com/office/drawing/2016/SVG/main" r:embed="rId12"/>
              </a:ext>
            </a:extLst>
          </a:blip>
          <a:stretch>
            <a:fillRect/>
          </a:stretch>
        </p:blipFill>
        <p:spPr>
          <a:xfrm>
            <a:off x="269739" y="377825"/>
            <a:ext cx="738525" cy="522000"/>
          </a:xfrm>
          <a:prstGeom prst="rect">
            <a:avLst/>
          </a:prstGeom>
        </p:spPr>
      </p:pic>
    </p:spTree>
    <p:extLst>
      <p:ext uri="{BB962C8B-B14F-4D97-AF65-F5344CB8AC3E}">
        <p14:creationId xmlns:p14="http://schemas.microsoft.com/office/powerpoint/2010/main" val="1251188598"/>
      </p:ext>
    </p:extLst>
  </p:cSld>
  <p:clrMap bg1="lt1" tx1="dk1" bg2="lt2" tx2="dk2" accent1="accent1" accent2="accent2" accent3="accent3" accent4="accent4" accent5="accent5" accent6="accent6" hlink="hlink" folHlink="folHlink"/>
  <p:sldLayoutIdLst>
    <p:sldLayoutId id="2147483909" r:id="rId1"/>
    <p:sldLayoutId id="2147483910" r:id="rId2"/>
    <p:sldLayoutId id="2147483911" r:id="rId3"/>
    <p:sldLayoutId id="2147483912" r:id="rId4"/>
    <p:sldLayoutId id="2147483913" r:id="rId5"/>
    <p:sldLayoutId id="2147483914" r:id="rId6"/>
    <p:sldLayoutId id="2147483915" r:id="rId7"/>
    <p:sldLayoutId id="2147483916" r:id="rId8"/>
    <p:sldLayoutId id="2147483917" r:id="rId9"/>
  </p:sldLayoutIdLst>
  <p:hf hdr="0" ftr="0" dt="0"/>
  <p:txStyles>
    <p:titleStyle>
      <a:lvl1pPr algn="l" defTabSz="914377" rtl="0" eaLnBrk="1" latinLnBrk="0" hangingPunct="1">
        <a:lnSpc>
          <a:spcPct val="100000"/>
        </a:lnSpc>
        <a:spcBef>
          <a:spcPct val="0"/>
        </a:spcBef>
        <a:buNone/>
        <a:defRPr sz="4000" b="0" i="0" kern="1200" cap="none" baseline="0">
          <a:solidFill>
            <a:schemeClr val="tx1"/>
          </a:solidFill>
          <a:latin typeface="Montserrat Black" panose="00000A00000000000000" pitchFamily="2" charset="0"/>
          <a:ea typeface="+mj-ea"/>
          <a:cs typeface="+mj-cs"/>
        </a:defRPr>
      </a:lvl1pPr>
    </p:titleStyle>
    <p:bodyStyle>
      <a:lvl1pPr marL="0" indent="0" algn="l" defTabSz="914377" rtl="0" eaLnBrk="1" latinLnBrk="0" hangingPunct="1">
        <a:lnSpc>
          <a:spcPct val="100000"/>
        </a:lnSpc>
        <a:spcBef>
          <a:spcPts val="0"/>
        </a:spcBef>
        <a:spcAft>
          <a:spcPts val="651"/>
        </a:spcAft>
        <a:buSzPct val="115000"/>
        <a:buFontTx/>
        <a:buNone/>
        <a:defRPr sz="1800" b="0" i="0" kern="1200">
          <a:solidFill>
            <a:schemeClr val="tx1"/>
          </a:solidFill>
          <a:latin typeface="Montserrat" pitchFamily="2" charset="77"/>
          <a:ea typeface="+mn-ea"/>
          <a:cs typeface="+mn-cs"/>
        </a:defRPr>
      </a:lvl1pPr>
      <a:lvl2pPr marL="355591" indent="-266693" algn="l" defTabSz="914377" rtl="0" eaLnBrk="1" latinLnBrk="0" hangingPunct="1">
        <a:lnSpc>
          <a:spcPct val="100000"/>
        </a:lnSpc>
        <a:spcBef>
          <a:spcPts val="0"/>
        </a:spcBef>
        <a:spcAft>
          <a:spcPts val="651"/>
        </a:spcAft>
        <a:buSzPct val="125000"/>
        <a:buFontTx/>
        <a:buBlip>
          <a:blip r:embed="rId13"/>
        </a:buBlip>
        <a:tabLst/>
        <a:defRPr sz="1800" b="0" kern="1200">
          <a:solidFill>
            <a:schemeClr val="tx1"/>
          </a:solidFill>
          <a:latin typeface="Montserrat" pitchFamily="2" charset="77"/>
          <a:ea typeface="+mn-ea"/>
          <a:cs typeface="+mn-cs"/>
        </a:defRPr>
      </a:lvl2pPr>
      <a:lvl3pPr marL="355591" indent="-266693" algn="l" defTabSz="914377" rtl="0" eaLnBrk="1" latinLnBrk="0" hangingPunct="1">
        <a:lnSpc>
          <a:spcPct val="100000"/>
        </a:lnSpc>
        <a:spcBef>
          <a:spcPts val="0"/>
        </a:spcBef>
        <a:spcAft>
          <a:spcPts val="651"/>
        </a:spcAft>
        <a:buSzPct val="120000"/>
        <a:buFontTx/>
        <a:buBlip>
          <a:blip r:embed="rId13"/>
        </a:buBlip>
        <a:tabLst/>
        <a:defRPr sz="1800" b="0" i="0" kern="1200">
          <a:solidFill>
            <a:schemeClr val="tx1"/>
          </a:solidFill>
          <a:latin typeface="Montserrat" pitchFamily="2" charset="77"/>
          <a:ea typeface="+mn-ea"/>
          <a:cs typeface="+mn-cs"/>
        </a:defRPr>
      </a:lvl3pPr>
      <a:lvl4pPr marL="355591" indent="-266693" algn="l" defTabSz="914377" rtl="0" eaLnBrk="1" latinLnBrk="0" hangingPunct="1">
        <a:lnSpc>
          <a:spcPct val="100000"/>
        </a:lnSpc>
        <a:spcBef>
          <a:spcPts val="0"/>
        </a:spcBef>
        <a:spcAft>
          <a:spcPts val="651"/>
        </a:spcAft>
        <a:buSzPct val="120000"/>
        <a:buFontTx/>
        <a:buBlip>
          <a:blip r:embed="rId13"/>
        </a:buBlip>
        <a:tabLst/>
        <a:defRPr sz="1800" b="0" kern="1200">
          <a:solidFill>
            <a:schemeClr val="tx1"/>
          </a:solidFill>
          <a:latin typeface="Montserrat" pitchFamily="2" charset="77"/>
          <a:ea typeface="+mn-ea"/>
          <a:cs typeface="+mn-cs"/>
        </a:defRPr>
      </a:lvl4pPr>
      <a:lvl5pPr marL="355591" indent="-266693" algn="l" defTabSz="914377" rtl="0" eaLnBrk="1" latinLnBrk="0" hangingPunct="1">
        <a:lnSpc>
          <a:spcPct val="100000"/>
        </a:lnSpc>
        <a:spcBef>
          <a:spcPts val="0"/>
        </a:spcBef>
        <a:spcAft>
          <a:spcPts val="651"/>
        </a:spcAft>
        <a:buSzPct val="125000"/>
        <a:buFontTx/>
        <a:buBlip>
          <a:blip r:embed="rId13"/>
        </a:buBlip>
        <a:tabLst/>
        <a:defRPr sz="1800" b="0" kern="1200">
          <a:solidFill>
            <a:schemeClr val="tx1"/>
          </a:solidFill>
          <a:latin typeface="Montserrat" pitchFamily="2" charset="77"/>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39">
          <p15:clr>
            <a:srgbClr val="F26B43"/>
          </p15:clr>
        </p15:guide>
        <p15:guide id="2" orient="horz" pos="4081">
          <p15:clr>
            <a:srgbClr val="F26B43"/>
          </p15:clr>
        </p15:guide>
        <p15:guide id="3" pos="237">
          <p15:clr>
            <a:srgbClr val="F26B43"/>
          </p15:clr>
        </p15:guide>
        <p15:guide id="4" pos="732">
          <p15:clr>
            <a:srgbClr val="F26B43"/>
          </p15:clr>
        </p15:guide>
        <p15:guide id="5" pos="851">
          <p15:clr>
            <a:srgbClr val="F26B43"/>
          </p15:clr>
        </p15:guide>
        <p15:guide id="6" pos="1345">
          <p15:clr>
            <a:srgbClr val="F26B43"/>
          </p15:clr>
        </p15:guide>
        <p15:guide id="7" pos="1460">
          <p15:clr>
            <a:srgbClr val="F26B43"/>
          </p15:clr>
        </p15:guide>
        <p15:guide id="8" pos="1955">
          <p15:clr>
            <a:srgbClr val="F26B43"/>
          </p15:clr>
        </p15:guide>
        <p15:guide id="9" pos="2069">
          <p15:clr>
            <a:srgbClr val="F26B43"/>
          </p15:clr>
        </p15:guide>
        <p15:guide id="10" pos="2564">
          <p15:clr>
            <a:srgbClr val="F26B43"/>
          </p15:clr>
        </p15:guide>
        <p15:guide id="11" pos="2683">
          <p15:clr>
            <a:srgbClr val="F26B43"/>
          </p15:clr>
        </p15:guide>
        <p15:guide id="12" pos="3173">
          <p15:clr>
            <a:srgbClr val="F26B43"/>
          </p15:clr>
        </p15:guide>
        <p15:guide id="13" pos="3288">
          <p15:clr>
            <a:srgbClr val="F26B43"/>
          </p15:clr>
        </p15:guide>
        <p15:guide id="14" pos="3783">
          <p15:clr>
            <a:srgbClr val="F26B43"/>
          </p15:clr>
        </p15:guide>
        <p15:guide id="15" pos="3897">
          <p15:clr>
            <a:srgbClr val="F26B43"/>
          </p15:clr>
        </p15:guide>
        <p15:guide id="16" pos="4392">
          <p15:clr>
            <a:srgbClr val="F26B43"/>
          </p15:clr>
        </p15:guide>
        <p15:guide id="17" pos="4507">
          <p15:clr>
            <a:srgbClr val="F26B43"/>
          </p15:clr>
        </p15:guide>
        <p15:guide id="18" pos="5001">
          <p15:clr>
            <a:srgbClr val="F26B43"/>
          </p15:clr>
        </p15:guide>
        <p15:guide id="19" pos="5115">
          <p15:clr>
            <a:srgbClr val="F26B43"/>
          </p15:clr>
        </p15:guide>
        <p15:guide id="20" pos="5611">
          <p15:clr>
            <a:srgbClr val="F26B43"/>
          </p15:clr>
        </p15:guide>
        <p15:guide id="21" pos="5725">
          <p15:clr>
            <a:srgbClr val="F26B43"/>
          </p15:clr>
        </p15:guide>
        <p15:guide id="22" pos="6220">
          <p15:clr>
            <a:srgbClr val="F26B43"/>
          </p15:clr>
        </p15:guide>
        <p15:guide id="23" pos="6335">
          <p15:clr>
            <a:srgbClr val="F26B43"/>
          </p15:clr>
        </p15:guide>
        <p15:guide id="24" pos="6829">
          <p15:clr>
            <a:srgbClr val="F26B43"/>
          </p15:clr>
        </p15:guide>
        <p15:guide id="25" pos="6943">
          <p15:clr>
            <a:srgbClr val="F26B43"/>
          </p15:clr>
        </p15:guide>
        <p15:guide id="26" pos="7439">
          <p15:clr>
            <a:srgbClr val="F26B43"/>
          </p15:clr>
        </p15:guide>
        <p15:guide id="27" pos="3840">
          <p15:clr>
            <a:srgbClr val="9FCC3B"/>
          </p15:clr>
        </p15:guide>
        <p15:guide id="28" orient="horz" pos="2160">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2.xml"/></Relationships>
</file>

<file path=ppt/slides/_rels/slide11.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11.xml"/><Relationship Id="rId1" Type="http://schemas.openxmlformats.org/officeDocument/2006/relationships/slideLayout" Target="../slideLayouts/slideLayout4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2.xml"/></Relationships>
</file>

<file path=ppt/slides/_rels/slide13.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13.xml"/><Relationship Id="rId1" Type="http://schemas.openxmlformats.org/officeDocument/2006/relationships/slideLayout" Target="../slideLayouts/slideLayout42.xml"/><Relationship Id="rId4" Type="http://schemas.openxmlformats.org/officeDocument/2006/relationships/image" Target="../media/image26.emf"/></Relationships>
</file>

<file path=ppt/slides/_rels/slide14.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14.xml"/><Relationship Id="rId1" Type="http://schemas.openxmlformats.org/officeDocument/2006/relationships/slideLayout" Target="../slideLayouts/slideLayout42.xml"/><Relationship Id="rId4" Type="http://schemas.openxmlformats.org/officeDocument/2006/relationships/image" Target="../media/image28.emf"/></Relationships>
</file>

<file path=ppt/slides/_rels/slide15.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15.xml"/><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16.xml"/><Relationship Id="rId1" Type="http://schemas.openxmlformats.org/officeDocument/2006/relationships/slideLayout" Target="../slideLayouts/slideLayout42.xml"/><Relationship Id="rId4" Type="http://schemas.openxmlformats.org/officeDocument/2006/relationships/image" Target="../media/image31.em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2.xml"/></Relationships>
</file>

<file path=ppt/slides/_rels/slide21.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21.xml"/><Relationship Id="rId1" Type="http://schemas.openxmlformats.org/officeDocument/2006/relationships/slideLayout" Target="../slideLayouts/slideLayout47.xml"/></Relationships>
</file>

<file path=ppt/slides/_rels/slide22.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22.xml"/><Relationship Id="rId1" Type="http://schemas.openxmlformats.org/officeDocument/2006/relationships/slideLayout" Target="../slideLayouts/slideLayout48.xml"/><Relationship Id="rId4" Type="http://schemas.openxmlformats.org/officeDocument/2006/relationships/image" Target="../media/image34.emf"/></Relationships>
</file>

<file path=ppt/slides/_rels/slide23.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23.xml"/><Relationship Id="rId1" Type="http://schemas.openxmlformats.org/officeDocument/2006/relationships/slideLayout" Target="../slideLayouts/slideLayout48.xml"/><Relationship Id="rId4" Type="http://schemas.openxmlformats.org/officeDocument/2006/relationships/image" Target="../media/image36.emf"/></Relationships>
</file>

<file path=ppt/slides/_rels/slide24.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24.xml"/><Relationship Id="rId1" Type="http://schemas.openxmlformats.org/officeDocument/2006/relationships/slideLayout" Target="../slideLayouts/slideLayout3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2.xml"/></Relationships>
</file>

<file path=ppt/slides/_rels/slide26.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26.xml"/><Relationship Id="rId1" Type="http://schemas.openxmlformats.org/officeDocument/2006/relationships/slideLayout" Target="../slideLayouts/slideLayout42.xml"/></Relationships>
</file>

<file path=ppt/slides/_rels/slide27.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27.xml"/><Relationship Id="rId1" Type="http://schemas.openxmlformats.org/officeDocument/2006/relationships/slideLayout" Target="../slideLayouts/slideLayout42.xml"/></Relationships>
</file>

<file path=ppt/slides/_rels/slide28.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28.xml"/><Relationship Id="rId1" Type="http://schemas.openxmlformats.org/officeDocument/2006/relationships/slideLayout" Target="../slideLayouts/slideLayout42.xml"/></Relationships>
</file>

<file path=ppt/slides/_rels/slide29.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29.xml"/><Relationship Id="rId1" Type="http://schemas.openxmlformats.org/officeDocument/2006/relationships/slideLayout" Target="../slideLayouts/slideLayout4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2.xml"/></Relationships>
</file>

<file path=ppt/slides/_rels/slide30.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30.xml"/><Relationship Id="rId1" Type="http://schemas.openxmlformats.org/officeDocument/2006/relationships/slideLayout" Target="../slideLayouts/slideLayout4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32.xml"/><Relationship Id="rId1" Type="http://schemas.openxmlformats.org/officeDocument/2006/relationships/slideLayout" Target="../slideLayouts/slideLayout42.xml"/></Relationships>
</file>

<file path=ppt/slides/_rels/slide33.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33.xml"/><Relationship Id="rId1" Type="http://schemas.openxmlformats.org/officeDocument/2006/relationships/slideLayout" Target="../slideLayouts/slideLayout4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3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3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19.emf"/></Relationships>
</file>

<file path=ppt/slides/_rels/slide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7.xml"/><Relationship Id="rId1" Type="http://schemas.openxmlformats.org/officeDocument/2006/relationships/slideLayout" Target="../slideLayouts/slideLayout42.xml"/></Relationships>
</file>

<file path=ppt/slides/_rels/slide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8.xml"/><Relationship Id="rId1" Type="http://schemas.openxmlformats.org/officeDocument/2006/relationships/slideLayout" Target="../slideLayouts/slideLayout42.xml"/><Relationship Id="rId4" Type="http://schemas.openxmlformats.org/officeDocument/2006/relationships/image" Target="../media/image22.emf"/></Relationships>
</file>

<file path=ppt/slides/_rels/slide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9.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385299" y="5768975"/>
            <a:ext cx="5627171" cy="705846"/>
          </a:xfrm>
          <a:prstGeom prst="rect">
            <a:avLst/>
          </a:prstGeom>
        </p:spPr>
        <p:txBody>
          <a:bodyPr/>
          <a:lstStyle>
            <a:lvl1pPr marL="0" indent="0" algn="l" defTabSz="914400" rtl="0" eaLnBrk="1" latinLnBrk="0" hangingPunct="1">
              <a:lnSpc>
                <a:spcPct val="100000"/>
              </a:lnSpc>
              <a:spcBef>
                <a:spcPts val="0"/>
              </a:spcBef>
              <a:spcAft>
                <a:spcPts val="650"/>
              </a:spcAft>
              <a:buSzPct val="115000"/>
              <a:buFontTx/>
              <a:buNone/>
              <a:defRPr sz="1800" b="0" i="0" kern="1200">
                <a:solidFill>
                  <a:schemeClr val="tx1"/>
                </a:solidFill>
                <a:latin typeface="Montserrat" pitchFamily="2" charset="77"/>
                <a:ea typeface="+mn-ea"/>
                <a:cs typeface="+mn-cs"/>
              </a:defRPr>
            </a:lvl1pPr>
            <a:lvl2pPr marL="355600" indent="-266700" algn="l" defTabSz="914400" rtl="0" eaLnBrk="1" latinLnBrk="0" hangingPunct="1">
              <a:lnSpc>
                <a:spcPct val="100000"/>
              </a:lnSpc>
              <a:spcBef>
                <a:spcPts val="0"/>
              </a:spcBef>
              <a:spcAft>
                <a:spcPts val="650"/>
              </a:spcAft>
              <a:buSzPct val="125000"/>
              <a:buFontTx/>
              <a:buBlip>
                <a:blip r:embed="rId3"/>
              </a:buBlip>
              <a:tabLst/>
              <a:defRPr sz="1800" b="0" kern="1200">
                <a:solidFill>
                  <a:schemeClr val="tx1"/>
                </a:solidFill>
                <a:latin typeface="Montserrat" pitchFamily="2" charset="77"/>
                <a:ea typeface="+mn-ea"/>
                <a:cs typeface="+mn-cs"/>
              </a:defRPr>
            </a:lvl2pPr>
            <a:lvl3pPr marL="355600" indent="-266700" algn="l" defTabSz="914400" rtl="0" eaLnBrk="1" latinLnBrk="0" hangingPunct="1">
              <a:lnSpc>
                <a:spcPct val="100000"/>
              </a:lnSpc>
              <a:spcBef>
                <a:spcPts val="0"/>
              </a:spcBef>
              <a:spcAft>
                <a:spcPts val="650"/>
              </a:spcAft>
              <a:buSzPct val="120000"/>
              <a:buFontTx/>
              <a:buBlip>
                <a:blip r:embed="rId3"/>
              </a:buBlip>
              <a:tabLst/>
              <a:defRPr sz="1800" b="0" i="0" kern="1200">
                <a:solidFill>
                  <a:schemeClr val="tx1"/>
                </a:solidFill>
                <a:latin typeface="Montserrat" pitchFamily="2" charset="77"/>
                <a:ea typeface="+mn-ea"/>
                <a:cs typeface="+mn-cs"/>
              </a:defRPr>
            </a:lvl3pPr>
            <a:lvl4pPr marL="355600" indent="-266700" algn="l" defTabSz="914400" rtl="0" eaLnBrk="1" latinLnBrk="0" hangingPunct="1">
              <a:lnSpc>
                <a:spcPct val="100000"/>
              </a:lnSpc>
              <a:spcBef>
                <a:spcPts val="0"/>
              </a:spcBef>
              <a:spcAft>
                <a:spcPts val="650"/>
              </a:spcAft>
              <a:buSzPct val="120000"/>
              <a:buFontTx/>
              <a:buBlip>
                <a:blip r:embed="rId3"/>
              </a:buBlip>
              <a:tabLst/>
              <a:defRPr sz="1800" b="0" kern="1200">
                <a:solidFill>
                  <a:schemeClr val="tx1"/>
                </a:solidFill>
                <a:latin typeface="Montserrat" pitchFamily="2" charset="77"/>
                <a:ea typeface="+mn-ea"/>
                <a:cs typeface="+mn-cs"/>
              </a:defRPr>
            </a:lvl4pPr>
            <a:lvl5pPr marL="355600" indent="-266700" algn="l" defTabSz="914400" rtl="0" eaLnBrk="1" latinLnBrk="0" hangingPunct="1">
              <a:lnSpc>
                <a:spcPct val="100000"/>
              </a:lnSpc>
              <a:spcBef>
                <a:spcPts val="0"/>
              </a:spcBef>
              <a:spcAft>
                <a:spcPts val="650"/>
              </a:spcAft>
              <a:buSzPct val="125000"/>
              <a:buFontTx/>
              <a:buBlip>
                <a:blip r:embed="rId3"/>
              </a:buBlip>
              <a:tabLst/>
              <a:defRPr sz="1800" b="0" kern="1200">
                <a:solidFill>
                  <a:schemeClr val="tx1"/>
                </a:solidFill>
                <a:latin typeface="Montserrat"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sz="1400" dirty="0"/>
          </a:p>
        </p:txBody>
      </p:sp>
      <p:sp>
        <p:nvSpPr>
          <p:cNvPr id="12" name="Title 1">
            <a:extLst>
              <a:ext uri="{FF2B5EF4-FFF2-40B4-BE49-F238E27FC236}">
                <a16:creationId xmlns:a16="http://schemas.microsoft.com/office/drawing/2014/main" id="{5AAD5FE2-9BBE-3EF3-1CFF-43A66F9C0140}"/>
              </a:ext>
            </a:extLst>
          </p:cNvPr>
          <p:cNvSpPr>
            <a:spLocks noGrp="1"/>
          </p:cNvSpPr>
          <p:nvPr/>
        </p:nvSpPr>
        <p:spPr>
          <a:xfrm>
            <a:off x="385301" y="2988424"/>
            <a:ext cx="3592020" cy="1203309"/>
          </a:xfrm>
          <a:prstGeom prst="rect">
            <a:avLst/>
          </a:prstGeom>
        </p:spPr>
        <p:txBody>
          <a:bodyPr vert="horz" lIns="0" tIns="0" rIns="0" bIns="0" rtlCol="0" anchor="b" anchorCtr="0">
            <a:normAutofit/>
          </a:bodyPr>
          <a:lstStyle>
            <a:lvl1pPr algn="l" defTabSz="914400" rtl="0" eaLnBrk="1" latinLnBrk="0" hangingPunct="1">
              <a:lnSpc>
                <a:spcPct val="100000"/>
              </a:lnSpc>
              <a:spcBef>
                <a:spcPct val="0"/>
              </a:spcBef>
              <a:buNone/>
              <a:defRPr sz="3600" b="0" i="0" kern="1200" cap="none" baseline="0">
                <a:solidFill>
                  <a:schemeClr val="tx1"/>
                </a:solidFill>
                <a:latin typeface="Krana Fat B" panose="00000B00000000000000" pitchFamily="50" charset="0"/>
                <a:ea typeface="+mj-ea"/>
                <a:cs typeface="+mj-cs"/>
              </a:defRPr>
            </a:lvl1pPr>
          </a:lstStyle>
          <a:p>
            <a:r>
              <a:rPr lang="en-GB" dirty="0">
                <a:solidFill>
                  <a:srgbClr val="004050"/>
                </a:solidFill>
              </a:rPr>
              <a:t>Python 3 Programming</a:t>
            </a:r>
            <a:endParaRPr lang="en-US" dirty="0">
              <a:solidFill>
                <a:srgbClr val="004050"/>
              </a:solidFill>
              <a:latin typeface="Arial" charset="0"/>
              <a:cs typeface="Arial" charset="0"/>
            </a:endParaRPr>
          </a:p>
        </p:txBody>
      </p:sp>
      <p:sp>
        <p:nvSpPr>
          <p:cNvPr id="13" name="Subtitle 2">
            <a:extLst>
              <a:ext uri="{FF2B5EF4-FFF2-40B4-BE49-F238E27FC236}">
                <a16:creationId xmlns:a16="http://schemas.microsoft.com/office/drawing/2014/main" id="{4B42801C-5619-8783-E9E9-1F9767F2005B}"/>
              </a:ext>
            </a:extLst>
          </p:cNvPr>
          <p:cNvSpPr>
            <a:spLocks noGrp="1"/>
          </p:cNvSpPr>
          <p:nvPr/>
        </p:nvSpPr>
        <p:spPr>
          <a:xfrm>
            <a:off x="385300" y="5306004"/>
            <a:ext cx="3534471" cy="624790"/>
          </a:xfrm>
          <a:prstGeom prst="rect">
            <a:avLst/>
          </a:prstGeom>
        </p:spPr>
        <p:txBody>
          <a:bodyPr vert="horz" lIns="0" tIns="0" rIns="0" bIns="0" rtlCol="0" anchor="t" anchorCtr="0">
            <a:noAutofit/>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i="0" kern="1200">
                <a:solidFill>
                  <a:schemeClr val="tx1"/>
                </a:solidFill>
                <a:latin typeface="Montserrat" pitchFamily="2" charset="77"/>
                <a:ea typeface="+mn-ea"/>
                <a:cs typeface="+mn-cs"/>
              </a:defRPr>
            </a:lvl1pPr>
            <a:lvl2pPr marL="374650" indent="-285750" algn="l" defTabSz="914400" rtl="0" eaLnBrk="1" latinLnBrk="0" hangingPunct="1">
              <a:lnSpc>
                <a:spcPct val="100000"/>
              </a:lnSpc>
              <a:spcBef>
                <a:spcPts val="0"/>
              </a:spcBef>
              <a:spcAft>
                <a:spcPts val="650"/>
              </a:spcAft>
              <a:buSzPct val="125000"/>
              <a:buFont typeface="Arial" panose="020B0604020202020204" pitchFamily="34" charset="0"/>
              <a:buChar char="•"/>
              <a:tabLst/>
              <a:defRPr sz="2000" b="0" kern="1200">
                <a:solidFill>
                  <a:schemeClr val="tx1"/>
                </a:solidFill>
                <a:latin typeface="Montserrat" pitchFamily="2" charset="77"/>
                <a:ea typeface="+mn-ea"/>
                <a:cs typeface="+mn-cs"/>
              </a:defRPr>
            </a:lvl2pPr>
            <a:lvl3pPr marL="88900" indent="0" algn="l" defTabSz="914400" rtl="0" eaLnBrk="1" latinLnBrk="0" hangingPunct="1">
              <a:lnSpc>
                <a:spcPct val="100000"/>
              </a:lnSpc>
              <a:spcBef>
                <a:spcPts val="0"/>
              </a:spcBef>
              <a:spcAft>
                <a:spcPts val="650"/>
              </a:spcAft>
              <a:buSzPct val="120000"/>
              <a:buFontTx/>
              <a:buNone/>
              <a:tabLst/>
              <a:defRPr sz="2000" b="0" i="0" kern="1200">
                <a:solidFill>
                  <a:schemeClr val="tx1"/>
                </a:solidFill>
                <a:latin typeface="Montserrat" pitchFamily="2" charset="77"/>
                <a:ea typeface="+mn-ea"/>
                <a:cs typeface="+mn-cs"/>
              </a:defRPr>
            </a:lvl3pPr>
            <a:lvl4pPr marL="88900" indent="0" algn="l" defTabSz="914400" rtl="0" eaLnBrk="1" latinLnBrk="0" hangingPunct="1">
              <a:lnSpc>
                <a:spcPct val="100000"/>
              </a:lnSpc>
              <a:spcBef>
                <a:spcPts val="0"/>
              </a:spcBef>
              <a:spcAft>
                <a:spcPts val="650"/>
              </a:spcAft>
              <a:buSzPct val="120000"/>
              <a:buFontTx/>
              <a:buNone/>
              <a:tabLst/>
              <a:defRPr sz="2000" b="0" kern="1200">
                <a:solidFill>
                  <a:schemeClr val="tx1"/>
                </a:solidFill>
                <a:latin typeface="Montserrat" pitchFamily="2" charset="77"/>
                <a:ea typeface="+mn-ea"/>
                <a:cs typeface="+mn-cs"/>
              </a:defRPr>
            </a:lvl4pPr>
            <a:lvl5pPr marL="88900" indent="0" algn="l" defTabSz="914400" rtl="0" eaLnBrk="1" latinLnBrk="0" hangingPunct="1">
              <a:lnSpc>
                <a:spcPct val="100000"/>
              </a:lnSpc>
              <a:spcBef>
                <a:spcPts val="0"/>
              </a:spcBef>
              <a:spcAft>
                <a:spcPts val="650"/>
              </a:spcAft>
              <a:buSzPct val="125000"/>
              <a:buFontTx/>
              <a:buNone/>
              <a:tabLst/>
              <a:defRPr sz="2000" b="0" kern="1200">
                <a:solidFill>
                  <a:schemeClr val="tx1"/>
                </a:solidFill>
                <a:latin typeface="Montserrat"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000" dirty="0">
                <a:solidFill>
                  <a:srgbClr val="004050"/>
                </a:solidFill>
                <a:latin typeface="Montserrat"/>
              </a:rPr>
              <a:t>Testing</a:t>
            </a:r>
            <a:endParaRPr lang="en-US" sz="2000" dirty="0">
              <a:solidFill>
                <a:srgbClr val="004050"/>
              </a:solidFill>
              <a:latin typeface="Arial" charset="0"/>
              <a:cs typeface="Arial" charset="0"/>
            </a:endParaRPr>
          </a:p>
        </p:txBody>
      </p:sp>
    </p:spTree>
    <p:extLst>
      <p:ext uri="{BB962C8B-B14F-4D97-AF65-F5344CB8AC3E}">
        <p14:creationId xmlns:p14="http://schemas.microsoft.com/office/powerpoint/2010/main" val="9199197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Docstrings – format and location</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376237" y="1102340"/>
            <a:ext cx="11431587" cy="1474458"/>
          </a:xfrm>
        </p:spPr>
        <p:txBody>
          <a:bodyPr/>
          <a:lstStyle/>
          <a:p>
            <a:r>
              <a:rPr lang="en-GB" sz="2000" b="1" dirty="0">
                <a:solidFill>
                  <a:srgbClr val="000000"/>
                </a:solidFill>
                <a:latin typeface="+mn-lt"/>
              </a:rPr>
              <a:t>Docstrings are triple quoted strings that document your code as you code:</a:t>
            </a:r>
          </a:p>
          <a:p>
            <a:pPr marL="457200" lvl="1" indent="-228600"/>
            <a:r>
              <a:rPr lang="en-GB" dirty="0">
                <a:solidFill>
                  <a:srgbClr val="000000"/>
                </a:solidFill>
                <a:latin typeface="+mn-lt"/>
              </a:rPr>
              <a:t>Module docstrings placed before any code</a:t>
            </a:r>
          </a:p>
          <a:p>
            <a:pPr marL="457200" lvl="1" indent="-228600"/>
            <a:r>
              <a:rPr lang="en-GB" dirty="0">
                <a:solidFill>
                  <a:srgbClr val="000000"/>
                </a:solidFill>
                <a:latin typeface="+mn-lt"/>
              </a:rPr>
              <a:t>Function/class docstrings at start of block before any code</a:t>
            </a:r>
          </a:p>
          <a:p>
            <a:pPr marL="457200" lvl="1" indent="-228600"/>
            <a:r>
              <a:rPr lang="en-GB" dirty="0">
                <a:solidFill>
                  <a:srgbClr val="000000"/>
                </a:solidFill>
                <a:latin typeface="+mn-lt"/>
              </a:rPr>
              <a:t>Can be simple single line or multi-line	</a:t>
            </a:r>
          </a:p>
          <a:p>
            <a:endParaRPr lang="en-GB" dirty="0">
              <a:solidFill>
                <a:srgbClr val="000000"/>
              </a:solidFill>
              <a:effectLst/>
              <a:latin typeface="+mn-lt"/>
              <a:ea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10</a:t>
            </a:fld>
            <a:endParaRPr lang="en-GB" dirty="0"/>
          </a:p>
        </p:txBody>
      </p:sp>
      <p:sp>
        <p:nvSpPr>
          <p:cNvPr id="12" name="TextBox 11">
            <a:extLst>
              <a:ext uri="{FF2B5EF4-FFF2-40B4-BE49-F238E27FC236}">
                <a16:creationId xmlns:a16="http://schemas.microsoft.com/office/drawing/2014/main" id="{F39252EE-F421-25A3-58A5-E2DEC731AC50}"/>
              </a:ext>
            </a:extLst>
          </p:cNvPr>
          <p:cNvSpPr txBox="1"/>
          <p:nvPr/>
        </p:nvSpPr>
        <p:spPr>
          <a:xfrm>
            <a:off x="3595853" y="1603948"/>
            <a:ext cx="3501189" cy="5087723"/>
          </a:xfrm>
          <a:prstGeom prst="rect">
            <a:avLst/>
          </a:prstGeom>
        </p:spPr>
        <p:txBody>
          <a:bodyPr vert="horz" wrap="square" lIns="0" tIns="0" rIns="0" bIns="0" rtlCol="0" anchor="t" anchorCtr="0">
            <a:normAutofit/>
          </a:bodyPr>
          <a:lstStyle/>
          <a:p>
            <a:pPr algn="l"/>
            <a:endParaRPr lang="en-GB" dirty="0"/>
          </a:p>
        </p:txBody>
      </p:sp>
      <p:sp>
        <p:nvSpPr>
          <p:cNvPr id="15" name="Rectangle 3">
            <a:extLst>
              <a:ext uri="{FF2B5EF4-FFF2-40B4-BE49-F238E27FC236}">
                <a16:creationId xmlns:a16="http://schemas.microsoft.com/office/drawing/2014/main" id="{810863A9-7361-CD9E-5571-E6090ADE808F}"/>
              </a:ext>
            </a:extLst>
          </p:cNvPr>
          <p:cNvSpPr>
            <a:spLocks noChangeArrowheads="1"/>
          </p:cNvSpPr>
          <p:nvPr/>
        </p:nvSpPr>
        <p:spPr bwMode="auto">
          <a:xfrm>
            <a:off x="289090" y="2867358"/>
            <a:ext cx="5796728" cy="3046988"/>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bg1">
                    <a:lumMod val="50000"/>
                  </a:schemeClr>
                </a:solidFill>
                <a:effectLst/>
                <a:latin typeface="Courier New"/>
                <a:cs typeface="Courier New"/>
              </a:rPr>
              <a:t>“””</a:t>
            </a:r>
            <a:endParaRPr lang="en-US" altLang="en-US" sz="1600" b="0" i="0" u="none" strike="noStrike" cap="none" normalizeH="0" baseline="0" dirty="0">
              <a:ln>
                <a:noFill/>
              </a:ln>
              <a:solidFill>
                <a:schemeClr val="bg1">
                  <a:lumMod val="50000"/>
                </a:schemeClr>
              </a:solidFill>
              <a:effectLst/>
              <a:latin typeface="Courier New"/>
              <a:cs typeface="Courier New"/>
            </a:endParaRPr>
          </a:p>
          <a:p>
            <a:pPr eaLnBrk="0" fontAlgn="base" hangingPunct="0">
              <a:spcBef>
                <a:spcPct val="0"/>
              </a:spcBef>
              <a:spcAft>
                <a:spcPct val="0"/>
              </a:spcAft>
            </a:pPr>
            <a:r>
              <a:rPr lang="en-US" altLang="en-US" sz="1600" dirty="0">
                <a:solidFill>
                  <a:schemeClr val="bg1">
                    <a:lumMod val="50000"/>
                  </a:schemeClr>
                </a:solidFill>
                <a:latin typeface="Courier New"/>
                <a:cs typeface="Courier New"/>
              </a:rPr>
              <a:t>    Calculator program with add, multiply, and divide functions.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bg1">
                    <a:lumMod val="50000"/>
                  </a:schemeClr>
                </a:solidFill>
                <a:effectLst/>
                <a:latin typeface="Courier New"/>
                <a:cs typeface="Courier New"/>
              </a:rPr>
              <a:t>“””</a:t>
            </a:r>
            <a:endParaRPr lang="en-US" altLang="en-US" sz="1600" dirty="0">
              <a:solidFill>
                <a:schemeClr val="bg1">
                  <a:lumMod val="50000"/>
                </a:schemeClr>
              </a:solidFill>
              <a:latin typeface="Courier New"/>
              <a:cs typeface="Courier New"/>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0" i="0" u="none" strike="noStrike" cap="none" normalizeH="0" baseline="0" dirty="0">
              <a:ln>
                <a:noFill/>
              </a:ln>
              <a:solidFill>
                <a:srgbClr val="0033B3"/>
              </a:solidFill>
              <a:effectLst/>
              <a:latin typeface="Courier New"/>
              <a:cs typeface="Courier New"/>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b="0" i="0" u="none" strike="noStrike" cap="none" normalizeH="0" baseline="0" dirty="0">
              <a:ln>
                <a:noFill/>
              </a:ln>
              <a:solidFill>
                <a:srgbClr val="0033B3"/>
              </a:solidFill>
              <a:effectLst/>
              <a:latin typeface="Courier New"/>
              <a:cs typeface="Courier New"/>
            </a:endParaRPr>
          </a:p>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Courier New"/>
                <a:cs typeface="Courier New"/>
              </a:rPr>
              <a:t>def </a:t>
            </a:r>
            <a:r>
              <a:rPr kumimoji="0" lang="en-US" altLang="en-US" sz="1600" b="0" i="0" u="none" strike="noStrike" cap="none" normalizeH="0" baseline="0" dirty="0">
                <a:ln>
                  <a:noFill/>
                </a:ln>
                <a:solidFill>
                  <a:srgbClr val="00627A"/>
                </a:solidFill>
                <a:effectLst/>
                <a:latin typeface="Courier New"/>
                <a:cs typeface="Courier New"/>
              </a:rPr>
              <a:t>add</a:t>
            </a:r>
            <a:r>
              <a:rPr kumimoji="0" lang="en-US" altLang="en-US" sz="1600" b="0" i="0" u="none" strike="noStrike" cap="none" normalizeH="0" baseline="0" dirty="0">
                <a:ln>
                  <a:noFill/>
                </a:ln>
                <a:solidFill>
                  <a:srgbClr val="080808"/>
                </a:solidFill>
                <a:effectLst/>
                <a:latin typeface="Courier New"/>
                <a:cs typeface="Courier New"/>
              </a:rPr>
              <a:t>(*args):</a:t>
            </a:r>
            <a:br>
              <a:rPr lang="en-US" altLang="en-US" sz="1600" b="0" i="0" u="none" strike="noStrike" cap="none" normalizeH="0" baseline="0" dirty="0">
                <a:ln>
                  <a:noFill/>
                </a:ln>
                <a:effectLst/>
                <a:latin typeface="Courier New"/>
              </a:rPr>
            </a:br>
            <a:r>
              <a:rPr lang="en-US" altLang="en-US" sz="1600" dirty="0">
                <a:solidFill>
                  <a:srgbClr val="080808"/>
                </a:solidFill>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 </a:t>
            </a:r>
            <a:r>
              <a:rPr kumimoji="0" lang="en-US" altLang="en-US" sz="1600" b="0" i="1" u="none" strike="noStrike" cap="none" normalizeH="0" baseline="0" dirty="0">
                <a:ln>
                  <a:noFill/>
                </a:ln>
                <a:solidFill>
                  <a:srgbClr val="8C8C8C"/>
                </a:solidFill>
                <a:effectLst/>
                <a:latin typeface="Courier New"/>
                <a:cs typeface="Courier New"/>
              </a:rPr>
              <a:t>""" Returns the sum of all parameters """</a:t>
            </a:r>
            <a:br>
              <a:rPr lang="en-US" altLang="en-US" sz="1600" b="0" i="1" u="none" strike="noStrike" cap="none" normalizeH="0" baseline="0" dirty="0">
                <a:ln>
                  <a:noFill/>
                </a:ln>
                <a:effectLst/>
                <a:latin typeface="Courier New"/>
              </a:rPr>
            </a:br>
            <a:r>
              <a:rPr lang="en-US" altLang="en-US" sz="1600" i="1" dirty="0">
                <a:solidFill>
                  <a:srgbClr val="8C8C8C"/>
                </a:solidFill>
                <a:latin typeface="Courier New"/>
                <a:cs typeface="Courier New"/>
              </a:rPr>
              <a:t>   </a:t>
            </a:r>
            <a:r>
              <a:rPr kumimoji="0" lang="en-US" altLang="en-US" sz="1600" b="0" i="1" u="none" strike="noStrike" cap="none" normalizeH="0" baseline="0" dirty="0">
                <a:ln>
                  <a:noFill/>
                </a:ln>
                <a:solidFill>
                  <a:srgbClr val="8C8C8C"/>
                </a:solidFill>
                <a:effectLst/>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total = </a:t>
            </a:r>
            <a:r>
              <a:rPr kumimoji="0" lang="en-US" altLang="en-US" sz="1600" b="0" i="0" u="none" strike="noStrike" cap="none" normalizeH="0" baseline="0" dirty="0">
                <a:ln>
                  <a:noFill/>
                </a:ln>
                <a:solidFill>
                  <a:srgbClr val="1750EB"/>
                </a:solidFill>
                <a:effectLst/>
                <a:latin typeface="Courier New"/>
                <a:cs typeface="Courier New"/>
              </a:rPr>
              <a:t>0</a:t>
            </a:r>
            <a:br>
              <a:rPr lang="en-US" altLang="en-US" sz="1600" b="0" i="0" u="none" strike="noStrike" cap="none" normalizeH="0" baseline="0" dirty="0">
                <a:ln>
                  <a:noFill/>
                </a:ln>
                <a:effectLst/>
                <a:latin typeface="Courier New"/>
              </a:rPr>
            </a:br>
            <a:r>
              <a:rPr lang="en-US" altLang="en-US" sz="1600" dirty="0">
                <a:solidFill>
                  <a:srgbClr val="1750EB"/>
                </a:solidFill>
                <a:latin typeface="Courier New"/>
                <a:cs typeface="Courier New"/>
              </a:rPr>
              <a:t>   </a:t>
            </a:r>
            <a:r>
              <a:rPr kumimoji="0" lang="en-US" altLang="en-US" sz="1600" b="0" i="0" u="none" strike="noStrike" cap="none" normalizeH="0" baseline="0" dirty="0">
                <a:ln>
                  <a:noFill/>
                </a:ln>
                <a:solidFill>
                  <a:srgbClr val="1750EB"/>
                </a:solidFill>
                <a:effectLst/>
                <a:latin typeface="Courier New"/>
                <a:cs typeface="Courier New"/>
              </a:rPr>
              <a:t> </a:t>
            </a:r>
            <a:r>
              <a:rPr kumimoji="0" lang="en-US" altLang="en-US" sz="1600" b="0" i="0" u="none" strike="noStrike" cap="none" normalizeH="0" baseline="0" dirty="0">
                <a:ln>
                  <a:noFill/>
                </a:ln>
                <a:solidFill>
                  <a:srgbClr val="0033B3"/>
                </a:solidFill>
                <a:effectLst/>
                <a:latin typeface="Courier New"/>
                <a:cs typeface="Courier New"/>
              </a:rPr>
              <a:t>for </a:t>
            </a:r>
            <a:r>
              <a:rPr kumimoji="0" lang="en-US" altLang="en-US" sz="1600" b="0" i="0" u="none" strike="noStrike" cap="none" normalizeH="0" baseline="0" dirty="0">
                <a:ln>
                  <a:noFill/>
                </a:ln>
                <a:solidFill>
                  <a:srgbClr val="080808"/>
                </a:solidFill>
                <a:effectLst/>
                <a:latin typeface="Courier New"/>
                <a:cs typeface="Courier New"/>
              </a:rPr>
              <a:t>num </a:t>
            </a:r>
            <a:r>
              <a:rPr kumimoji="0" lang="en-US" altLang="en-US" sz="1600" b="0" i="0" u="none" strike="noStrike" cap="none" normalizeH="0" baseline="0" dirty="0">
                <a:ln>
                  <a:noFill/>
                </a:ln>
                <a:solidFill>
                  <a:srgbClr val="0033B3"/>
                </a:solidFill>
                <a:effectLst/>
                <a:latin typeface="Courier New"/>
                <a:cs typeface="Courier New"/>
              </a:rPr>
              <a:t>in </a:t>
            </a:r>
            <a:r>
              <a:rPr kumimoji="0" lang="en-US" altLang="en-US" sz="1600" b="0" i="0" u="none" strike="noStrike" cap="none" normalizeH="0" baseline="0" dirty="0">
                <a:ln>
                  <a:noFill/>
                </a:ln>
                <a:solidFill>
                  <a:srgbClr val="080808"/>
                </a:solidFill>
                <a:effectLst/>
                <a:latin typeface="Courier New"/>
                <a:cs typeface="Courier New"/>
              </a:rPr>
              <a:t>args:</a:t>
            </a:r>
            <a:br>
              <a:rPr lang="en-US" altLang="en-US" sz="1600" b="0" i="0" u="none" strike="noStrike" cap="none" normalizeH="0" baseline="0" dirty="0">
                <a:ln>
                  <a:noFill/>
                </a:ln>
                <a:effectLst/>
                <a:latin typeface="Courier New"/>
              </a:rPr>
            </a:br>
            <a:r>
              <a:rPr lang="en-US" altLang="en-US" sz="1600" dirty="0">
                <a:solidFill>
                  <a:srgbClr val="080808"/>
                </a:solidFill>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 total += num</a:t>
            </a:r>
            <a:br>
              <a:rPr lang="en-US" altLang="en-US" sz="1600" b="0" i="0" u="none" strike="noStrike" cap="none" normalizeH="0" baseline="0" dirty="0">
                <a:ln>
                  <a:noFill/>
                </a:ln>
                <a:effectLst/>
                <a:latin typeface="Courier New"/>
              </a:rPr>
            </a:br>
            <a:r>
              <a:rPr lang="en-US" altLang="en-US" sz="1600" dirty="0">
                <a:solidFill>
                  <a:srgbClr val="080808"/>
                </a:solidFill>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 </a:t>
            </a:r>
            <a:r>
              <a:rPr kumimoji="0" lang="en-US" altLang="en-US" sz="1600" b="0" i="0" u="none" strike="noStrike" cap="none" normalizeH="0" baseline="0" dirty="0">
                <a:ln>
                  <a:noFill/>
                </a:ln>
                <a:solidFill>
                  <a:srgbClr val="0033B3"/>
                </a:solidFill>
                <a:effectLst/>
                <a:latin typeface="Courier New"/>
                <a:cs typeface="Courier New"/>
              </a:rPr>
              <a:t>return </a:t>
            </a:r>
            <a:r>
              <a:rPr kumimoji="0" lang="en-US" altLang="en-US" sz="1600" b="0" i="0" u="none" strike="noStrike" cap="none" normalizeH="0" baseline="0" dirty="0">
                <a:ln>
                  <a:noFill/>
                </a:ln>
                <a:solidFill>
                  <a:srgbClr val="080808"/>
                </a:solidFill>
                <a:effectLst/>
                <a:latin typeface="Courier New"/>
                <a:cs typeface="Courier New"/>
              </a:rPr>
              <a:t>total</a:t>
            </a:r>
            <a:endParaRPr kumimoji="0" lang="en-US" altLang="en-US" sz="1600" b="0" i="0" u="none" strike="noStrike" cap="none" normalizeH="0" baseline="0" dirty="0">
              <a:ln>
                <a:noFill/>
              </a:ln>
              <a:solidFill>
                <a:schemeClr val="tx1"/>
              </a:solidFill>
              <a:effectLst/>
              <a:latin typeface="Courier New"/>
              <a:cs typeface="Courier New"/>
            </a:endParaRPr>
          </a:p>
        </p:txBody>
      </p:sp>
      <p:sp>
        <p:nvSpPr>
          <p:cNvPr id="3" name="Rectangle 3">
            <a:extLst>
              <a:ext uri="{FF2B5EF4-FFF2-40B4-BE49-F238E27FC236}">
                <a16:creationId xmlns:a16="http://schemas.microsoft.com/office/drawing/2014/main" id="{A62C32CC-F743-072D-3223-F2C18E32D97D}"/>
              </a:ext>
            </a:extLst>
          </p:cNvPr>
          <p:cNvSpPr>
            <a:spLocks noChangeArrowheads="1"/>
          </p:cNvSpPr>
          <p:nvPr/>
        </p:nvSpPr>
        <p:spPr bwMode="auto">
          <a:xfrm>
            <a:off x="5963246" y="3393917"/>
            <a:ext cx="5622854" cy="3293209"/>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Courier New"/>
                <a:cs typeface="Courier New"/>
              </a:rPr>
              <a:t>def </a:t>
            </a:r>
            <a:r>
              <a:rPr kumimoji="0" lang="en-US" altLang="en-US" sz="1600" b="0" i="0" u="none" strike="noStrike" cap="none" normalizeH="0" baseline="0" dirty="0">
                <a:ln>
                  <a:noFill/>
                </a:ln>
                <a:solidFill>
                  <a:srgbClr val="00627A"/>
                </a:solidFill>
                <a:effectLst/>
                <a:latin typeface="Courier New"/>
                <a:cs typeface="Courier New"/>
              </a:rPr>
              <a:t>mul</a:t>
            </a:r>
            <a:r>
              <a:rPr kumimoji="0" lang="en-US" altLang="en-US" sz="1600" b="0" i="0" u="none" strike="noStrike" cap="none" normalizeH="0" baseline="0" dirty="0">
                <a:ln>
                  <a:noFill/>
                </a:ln>
                <a:solidFill>
                  <a:srgbClr val="080808"/>
                </a:solidFill>
                <a:effectLst/>
                <a:latin typeface="Courier New"/>
                <a:cs typeface="Courier New"/>
              </a:rPr>
              <a:t>(*args):</a:t>
            </a:r>
            <a:br>
              <a:rPr lang="en-US" altLang="en-US" sz="1600" b="0" i="0" u="none" strike="noStrike" cap="none" normalizeH="0" baseline="0" dirty="0">
                <a:ln>
                  <a:noFill/>
                </a:ln>
                <a:effectLst/>
                <a:latin typeface="Courier New"/>
              </a:rPr>
            </a:br>
            <a:r>
              <a:rPr lang="en-US" altLang="en-US" sz="1600" dirty="0">
                <a:solidFill>
                  <a:srgbClr val="080808"/>
                </a:solidFill>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 </a:t>
            </a:r>
            <a:r>
              <a:rPr kumimoji="0" lang="en-US" altLang="en-US" sz="1600" b="0" i="1" u="none" strike="noStrike" cap="none" normalizeH="0" baseline="0" dirty="0">
                <a:ln>
                  <a:noFill/>
                </a:ln>
                <a:solidFill>
                  <a:srgbClr val="8C8C8C"/>
                </a:solidFill>
                <a:effectLst/>
                <a:latin typeface="Courier New"/>
                <a:cs typeface="Courier New"/>
              </a:rPr>
              <a:t>""" Returns the product of all parameters. """</a:t>
            </a:r>
            <a:br>
              <a:rPr lang="en-US" altLang="en-US" sz="1600" b="0" i="1" u="none" strike="noStrike" cap="none" normalizeH="0" baseline="0" dirty="0">
                <a:ln>
                  <a:noFill/>
                </a:ln>
                <a:effectLst/>
                <a:latin typeface="Courier New"/>
              </a:rPr>
            </a:br>
            <a:r>
              <a:rPr lang="en-US" altLang="en-US" sz="1600" i="1" dirty="0">
                <a:solidFill>
                  <a:srgbClr val="8C8C8C"/>
                </a:solidFill>
                <a:latin typeface="Courier New"/>
                <a:cs typeface="Courier New"/>
              </a:rPr>
              <a:t>   </a:t>
            </a:r>
            <a:r>
              <a:rPr kumimoji="0" lang="en-US" altLang="en-US" sz="1600" b="0" i="1" u="none" strike="noStrike" cap="none" normalizeH="0" baseline="0" dirty="0">
                <a:ln>
                  <a:noFill/>
                </a:ln>
                <a:solidFill>
                  <a:srgbClr val="8C8C8C"/>
                </a:solidFill>
                <a:effectLst/>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total = </a:t>
            </a:r>
            <a:r>
              <a:rPr kumimoji="0" lang="en-US" altLang="en-US" sz="1600" b="0" i="0" u="none" strike="noStrike" cap="none" normalizeH="0" baseline="0" dirty="0">
                <a:ln>
                  <a:noFill/>
                </a:ln>
                <a:solidFill>
                  <a:srgbClr val="1750EB"/>
                </a:solidFill>
                <a:effectLst/>
                <a:latin typeface="Courier New"/>
                <a:cs typeface="Courier New"/>
              </a:rPr>
              <a:t>1</a:t>
            </a:r>
            <a:br>
              <a:rPr lang="en-US" altLang="en-US" sz="1600" b="0" i="0" u="none" strike="noStrike" cap="none" normalizeH="0" baseline="0" dirty="0">
                <a:ln>
                  <a:noFill/>
                </a:ln>
                <a:effectLst/>
                <a:latin typeface="Courier New"/>
              </a:rPr>
            </a:br>
            <a:r>
              <a:rPr lang="en-US" altLang="en-US" sz="1600" dirty="0">
                <a:solidFill>
                  <a:srgbClr val="1750EB"/>
                </a:solidFill>
                <a:latin typeface="Courier New"/>
                <a:cs typeface="Courier New"/>
              </a:rPr>
              <a:t>   </a:t>
            </a:r>
            <a:r>
              <a:rPr kumimoji="0" lang="en-US" altLang="en-US" sz="1600" b="0" i="0" u="none" strike="noStrike" cap="none" normalizeH="0" baseline="0" dirty="0">
                <a:ln>
                  <a:noFill/>
                </a:ln>
                <a:solidFill>
                  <a:srgbClr val="1750EB"/>
                </a:solidFill>
                <a:effectLst/>
                <a:latin typeface="Courier New"/>
                <a:cs typeface="Courier New"/>
              </a:rPr>
              <a:t> </a:t>
            </a:r>
            <a:r>
              <a:rPr kumimoji="0" lang="en-US" altLang="en-US" sz="1600" b="0" i="0" u="none" strike="noStrike" cap="none" normalizeH="0" baseline="0" dirty="0">
                <a:ln>
                  <a:noFill/>
                </a:ln>
                <a:solidFill>
                  <a:srgbClr val="0033B3"/>
                </a:solidFill>
                <a:effectLst/>
                <a:latin typeface="Courier New"/>
                <a:cs typeface="Courier New"/>
              </a:rPr>
              <a:t>for </a:t>
            </a:r>
            <a:r>
              <a:rPr kumimoji="0" lang="en-US" altLang="en-US" sz="1600" b="0" i="0" u="none" strike="noStrike" cap="none" normalizeH="0" baseline="0" dirty="0">
                <a:ln>
                  <a:noFill/>
                </a:ln>
                <a:solidFill>
                  <a:srgbClr val="080808"/>
                </a:solidFill>
                <a:effectLst/>
                <a:latin typeface="Courier New"/>
                <a:cs typeface="Courier New"/>
              </a:rPr>
              <a:t>num </a:t>
            </a:r>
            <a:r>
              <a:rPr kumimoji="0" lang="en-US" altLang="en-US" sz="1600" b="0" i="0" u="none" strike="noStrike" cap="none" normalizeH="0" baseline="0" dirty="0">
                <a:ln>
                  <a:noFill/>
                </a:ln>
                <a:solidFill>
                  <a:srgbClr val="0033B3"/>
                </a:solidFill>
                <a:effectLst/>
                <a:latin typeface="Courier New"/>
                <a:cs typeface="Courier New"/>
              </a:rPr>
              <a:t>in </a:t>
            </a:r>
            <a:r>
              <a:rPr kumimoji="0" lang="en-US" altLang="en-US" sz="1600" b="0" i="0" u="none" strike="noStrike" cap="none" normalizeH="0" baseline="0" dirty="0">
                <a:ln>
                  <a:noFill/>
                </a:ln>
                <a:solidFill>
                  <a:srgbClr val="080808"/>
                </a:solidFill>
                <a:effectLst/>
                <a:latin typeface="Courier New"/>
                <a:cs typeface="Courier New"/>
              </a:rPr>
              <a:t>args:</a:t>
            </a:r>
            <a:br>
              <a:rPr lang="en-US" altLang="en-US" sz="1600" b="0" i="0" u="none" strike="noStrike" cap="none" normalizeH="0" baseline="0" dirty="0">
                <a:ln>
                  <a:noFill/>
                </a:ln>
                <a:effectLst/>
                <a:latin typeface="Courier New"/>
              </a:rPr>
            </a:br>
            <a:r>
              <a:rPr lang="en-US" altLang="en-US" sz="1600" dirty="0">
                <a:solidFill>
                  <a:srgbClr val="080808"/>
                </a:solidFill>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 total *= num</a:t>
            </a:r>
            <a:br>
              <a:rPr lang="en-US" altLang="en-US" sz="1600" b="0" i="0" u="none" strike="noStrike" cap="none" normalizeH="0" baseline="0" dirty="0">
                <a:ln>
                  <a:noFill/>
                </a:ln>
                <a:effectLst/>
                <a:latin typeface="Courier New"/>
              </a:rPr>
            </a:br>
            <a:r>
              <a:rPr lang="en-US" altLang="en-US" sz="1600" dirty="0">
                <a:solidFill>
                  <a:srgbClr val="080808"/>
                </a:solidFill>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 </a:t>
            </a:r>
            <a:r>
              <a:rPr kumimoji="0" lang="en-US" altLang="en-US" sz="1600" b="0" i="0" u="none" strike="noStrike" cap="none" normalizeH="0" baseline="0" dirty="0">
                <a:ln>
                  <a:noFill/>
                </a:ln>
                <a:solidFill>
                  <a:srgbClr val="0033B3"/>
                </a:solidFill>
                <a:effectLst/>
                <a:latin typeface="Courier New"/>
                <a:cs typeface="Courier New"/>
              </a:rPr>
              <a:t>return </a:t>
            </a:r>
            <a:r>
              <a:rPr kumimoji="0" lang="en-US" altLang="en-US" sz="1600" b="0" i="0" u="none" strike="noStrike" cap="none" normalizeH="0" baseline="0" dirty="0">
                <a:ln>
                  <a:noFill/>
                </a:ln>
                <a:solidFill>
                  <a:srgbClr val="080808"/>
                </a:solidFill>
                <a:effectLst/>
                <a:latin typeface="Courier New"/>
                <a:cs typeface="Courier New"/>
              </a:rPr>
              <a:t>total</a:t>
            </a:r>
            <a:r>
              <a:rPr lang="en-US" altLang="en-US" sz="1600" dirty="0">
                <a:solidFill>
                  <a:srgbClr val="080808"/>
                </a:solidFill>
                <a:latin typeface="Courier New"/>
                <a:cs typeface="Courier New"/>
              </a:rPr>
              <a:t> </a:t>
            </a:r>
            <a:endParaRPr lang="en-US" altLang="en-US" sz="1600" b="0" i="0" u="none" strike="noStrike" cap="none" normalizeH="0" baseline="0" dirty="0">
              <a:ln>
                <a:noFill/>
              </a:ln>
              <a:solidFill>
                <a:srgbClr val="080808"/>
              </a:solidFill>
              <a:effectLst/>
              <a:latin typeface="Courier New"/>
              <a:cs typeface="Courier New"/>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dirty="0">
              <a:solidFill>
                <a:srgbClr val="080808"/>
              </a:solidFill>
              <a:latin typeface="Courier New"/>
              <a:cs typeface="Courier New"/>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dirty="0">
              <a:solidFill>
                <a:srgbClr val="080808"/>
              </a:solidFill>
              <a:latin typeface="Courier New"/>
              <a:cs typeface="Courier New"/>
            </a:endParaRPr>
          </a:p>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Courier New"/>
                <a:cs typeface="Courier New"/>
              </a:rPr>
              <a:t>def </a:t>
            </a:r>
            <a:r>
              <a:rPr kumimoji="0" lang="en-US" altLang="en-US" sz="1600" b="0" i="0" u="none" strike="noStrike" cap="none" normalizeH="0" baseline="0" dirty="0">
                <a:ln>
                  <a:noFill/>
                </a:ln>
                <a:solidFill>
                  <a:srgbClr val="00627A"/>
                </a:solidFill>
                <a:effectLst/>
                <a:latin typeface="Courier New"/>
                <a:cs typeface="Courier New"/>
              </a:rPr>
              <a:t>div</a:t>
            </a:r>
            <a:r>
              <a:rPr kumimoji="0" lang="en-US" altLang="en-US" sz="1600" b="0" i="0" u="none" strike="noStrike" cap="none" normalizeH="0" baseline="0" dirty="0">
                <a:ln>
                  <a:noFill/>
                </a:ln>
                <a:solidFill>
                  <a:srgbClr val="080808"/>
                </a:solidFill>
                <a:effectLst/>
                <a:latin typeface="Courier New"/>
                <a:cs typeface="Courier New"/>
              </a:rPr>
              <a:t>(x, z):</a:t>
            </a:r>
            <a:br>
              <a:rPr lang="en-US" altLang="en-US" sz="1600" b="0" i="0" u="none" strike="noStrike" cap="none" normalizeH="0" baseline="0" dirty="0">
                <a:ln>
                  <a:noFill/>
                </a:ln>
                <a:effectLst/>
                <a:latin typeface="Courier New"/>
              </a:rPr>
            </a:br>
            <a:r>
              <a:rPr lang="en-US" altLang="en-US" sz="1600" dirty="0">
                <a:solidFill>
                  <a:srgbClr val="080808"/>
                </a:solidFill>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 </a:t>
            </a:r>
            <a:r>
              <a:rPr kumimoji="0" lang="en-US" altLang="en-US" sz="1600" b="0" i="1" u="none" strike="noStrike" cap="none" normalizeH="0" baseline="0" dirty="0">
                <a:ln>
                  <a:noFill/>
                </a:ln>
                <a:solidFill>
                  <a:srgbClr val="8C8C8C"/>
                </a:solidFill>
                <a:effectLst/>
                <a:latin typeface="Courier New"/>
                <a:cs typeface="Courier New"/>
              </a:rPr>
              <a:t>""" Returns x divided by z, as a float to 3 decimal places."""</a:t>
            </a:r>
            <a:br>
              <a:rPr lang="en-US" altLang="en-US" sz="1600" b="0" i="1" u="none" strike="noStrike" cap="none" normalizeH="0" baseline="0" dirty="0">
                <a:ln>
                  <a:noFill/>
                </a:ln>
                <a:effectLst/>
                <a:latin typeface="Courier New"/>
              </a:rPr>
            </a:br>
            <a:r>
              <a:rPr lang="en-US" altLang="en-US" sz="1600" i="1" dirty="0">
                <a:solidFill>
                  <a:srgbClr val="8C8C8C"/>
                </a:solidFill>
                <a:latin typeface="Courier New"/>
                <a:cs typeface="Courier New"/>
              </a:rPr>
              <a:t>   </a:t>
            </a:r>
            <a:r>
              <a:rPr kumimoji="0" lang="en-US" altLang="en-US" sz="1600" b="0" i="1" u="none" strike="noStrike" cap="none" normalizeH="0" baseline="0" dirty="0">
                <a:ln>
                  <a:noFill/>
                </a:ln>
                <a:solidFill>
                  <a:srgbClr val="8C8C8C"/>
                </a:solidFill>
                <a:effectLst/>
                <a:latin typeface="Courier New"/>
                <a:cs typeface="Courier New"/>
              </a:rPr>
              <a:t> </a:t>
            </a:r>
            <a:r>
              <a:rPr kumimoji="0" lang="en-US" altLang="en-US" sz="1600" b="0" i="0" u="none" strike="noStrike" cap="none" normalizeH="0" baseline="0" dirty="0">
                <a:ln>
                  <a:noFill/>
                </a:ln>
                <a:solidFill>
                  <a:srgbClr val="0033B3"/>
                </a:solidFill>
                <a:effectLst/>
                <a:latin typeface="Courier New"/>
                <a:cs typeface="Courier New"/>
              </a:rPr>
              <a:t>return </a:t>
            </a:r>
            <a:r>
              <a:rPr kumimoji="0" lang="en-US" altLang="en-US" sz="1600" b="0" i="0" u="none" strike="noStrike" cap="none" normalizeH="0" baseline="0" dirty="0">
                <a:ln>
                  <a:noFill/>
                </a:ln>
                <a:solidFill>
                  <a:srgbClr val="000080"/>
                </a:solidFill>
                <a:effectLst/>
                <a:latin typeface="Courier New"/>
                <a:cs typeface="Courier New"/>
              </a:rPr>
              <a:t>float</a:t>
            </a:r>
            <a:r>
              <a:rPr kumimoji="0" lang="en-US" altLang="en-US" sz="1600" b="0" i="0" u="none" strike="noStrike" cap="none" normalizeH="0" baseline="0" dirty="0">
                <a:ln>
                  <a:noFill/>
                </a:ln>
                <a:solidFill>
                  <a:srgbClr val="080808"/>
                </a:solidFill>
                <a:effectLst/>
                <a:latin typeface="Courier New"/>
                <a:cs typeface="Courier New"/>
              </a:rPr>
              <a:t>(</a:t>
            </a:r>
            <a:r>
              <a:rPr kumimoji="0" lang="en-US" altLang="en-US" sz="1600" b="0" i="0" u="none" strike="noStrike" cap="none" normalizeH="0" baseline="0" dirty="0">
                <a:ln>
                  <a:noFill/>
                </a:ln>
                <a:solidFill>
                  <a:srgbClr val="067D17"/>
                </a:solidFill>
                <a:effectLst/>
                <a:latin typeface="Courier New"/>
                <a:cs typeface="Courier New"/>
              </a:rPr>
              <a:t>f"</a:t>
            </a:r>
            <a:r>
              <a:rPr kumimoji="0" lang="en-US" altLang="en-US" sz="1600" b="0" i="0" u="none" strike="noStrike" cap="none" normalizeH="0" baseline="0" dirty="0">
                <a:ln>
                  <a:noFill/>
                </a:ln>
                <a:solidFill>
                  <a:srgbClr val="0037A6"/>
                </a:solidFill>
                <a:effectLst/>
                <a:latin typeface="Courier New"/>
                <a:cs typeface="Courier New"/>
              </a:rPr>
              <a:t>{</a:t>
            </a:r>
            <a:r>
              <a:rPr kumimoji="0" lang="en-US" altLang="en-US" sz="1600" b="0" i="0" u="none" strike="noStrike" cap="none" normalizeH="0" baseline="0" dirty="0">
                <a:ln>
                  <a:noFill/>
                </a:ln>
                <a:solidFill>
                  <a:srgbClr val="080808"/>
                </a:solidFill>
                <a:effectLst/>
                <a:latin typeface="Courier New"/>
                <a:cs typeface="Courier New"/>
              </a:rPr>
              <a:t>x/z</a:t>
            </a:r>
            <a:r>
              <a:rPr kumimoji="0" lang="en-US" altLang="en-US" sz="1600" b="0" i="0" u="none" strike="noStrike" cap="none" normalizeH="0" baseline="0" dirty="0">
                <a:ln>
                  <a:noFill/>
                </a:ln>
                <a:solidFill>
                  <a:srgbClr val="0037A6"/>
                </a:solidFill>
                <a:effectLst/>
                <a:latin typeface="Courier New"/>
                <a:cs typeface="Courier New"/>
              </a:rPr>
              <a:t>:</a:t>
            </a:r>
            <a:r>
              <a:rPr kumimoji="0" lang="en-US" altLang="en-US" sz="1600" b="0" i="0" u="none" strike="noStrike" cap="none" normalizeH="0" baseline="0" dirty="0">
                <a:ln>
                  <a:noFill/>
                </a:ln>
                <a:solidFill>
                  <a:srgbClr val="067D17"/>
                </a:solidFill>
                <a:effectLst/>
                <a:latin typeface="Courier New"/>
                <a:cs typeface="Courier New"/>
              </a:rPr>
              <a:t>.3f</a:t>
            </a:r>
            <a:r>
              <a:rPr kumimoji="0" lang="en-US" altLang="en-US" sz="1600" b="0" i="0" u="none" strike="noStrike" cap="none" normalizeH="0" baseline="0" dirty="0">
                <a:ln>
                  <a:noFill/>
                </a:ln>
                <a:solidFill>
                  <a:srgbClr val="0037A6"/>
                </a:solidFill>
                <a:effectLst/>
                <a:latin typeface="Courier New"/>
                <a:cs typeface="Courier New"/>
              </a:rPr>
              <a:t>}</a:t>
            </a:r>
            <a:r>
              <a:rPr kumimoji="0" lang="en-US" altLang="en-US" sz="1600" b="0" i="0" u="none" strike="noStrike" cap="none" normalizeH="0" baseline="0" dirty="0">
                <a:ln>
                  <a:noFill/>
                </a:ln>
                <a:solidFill>
                  <a:srgbClr val="067D17"/>
                </a:solidFill>
                <a:effectLst/>
                <a:latin typeface="Courier New"/>
                <a:cs typeface="Courier New"/>
              </a:rPr>
              <a:t>"</a:t>
            </a:r>
            <a:r>
              <a:rPr kumimoji="0" lang="en-US" altLang="en-US" sz="1600" b="0" i="0" u="none" strike="noStrike" cap="none" normalizeH="0" baseline="0" dirty="0">
                <a:ln>
                  <a:noFill/>
                </a:ln>
                <a:solidFill>
                  <a:srgbClr val="080808"/>
                </a:solidFill>
                <a:effectLst/>
                <a:latin typeface="Courier New"/>
                <a:cs typeface="Courier New"/>
              </a:rPr>
              <a:t>)</a:t>
            </a:r>
            <a:endParaRPr lang="en-US" altLang="en-US" sz="1600" b="0" i="0" u="none" strike="noStrike" cap="none" normalizeH="0" baseline="0" dirty="0">
              <a:ln>
                <a:noFill/>
              </a:ln>
              <a:solidFill>
                <a:srgbClr val="080808"/>
              </a:solidFill>
              <a:effectLst/>
              <a:latin typeface="Courier New"/>
              <a:cs typeface="Courier New"/>
            </a:endParaRPr>
          </a:p>
        </p:txBody>
      </p:sp>
      <p:sp>
        <p:nvSpPr>
          <p:cNvPr id="6" name="TextBox 5">
            <a:extLst>
              <a:ext uri="{FF2B5EF4-FFF2-40B4-BE49-F238E27FC236}">
                <a16:creationId xmlns:a16="http://schemas.microsoft.com/office/drawing/2014/main" id="{CA0F85BC-8C91-4935-0B42-503966D3C8E6}"/>
              </a:ext>
            </a:extLst>
          </p:cNvPr>
          <p:cNvSpPr txBox="1"/>
          <p:nvPr/>
        </p:nvSpPr>
        <p:spPr>
          <a:xfrm>
            <a:off x="10430963" y="3087296"/>
            <a:ext cx="1211757" cy="255445"/>
          </a:xfrm>
          <a:prstGeom prst="rect">
            <a:avLst/>
          </a:prstGeom>
        </p:spPr>
        <p:txBody>
          <a:bodyPr vert="horz" wrap="none" lIns="0" tIns="0" rIns="0" bIns="0" rtlCol="0" anchor="t" anchorCtr="0">
            <a:normAutofit/>
          </a:bodyPr>
          <a:lstStyle/>
          <a:p>
            <a:pPr algn="l"/>
            <a:r>
              <a:rPr lang="en-GB" sz="1200" dirty="0"/>
              <a:t>demo_calc2.py</a:t>
            </a:r>
          </a:p>
        </p:txBody>
      </p:sp>
    </p:spTree>
    <p:extLst>
      <p:ext uri="{BB962C8B-B14F-4D97-AF65-F5344CB8AC3E}">
        <p14:creationId xmlns:p14="http://schemas.microsoft.com/office/powerpoint/2010/main" val="2119038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5842001" y="1098202"/>
            <a:ext cx="6092825" cy="5286470"/>
          </a:xfrm>
        </p:spPr>
        <p:txBody>
          <a:bodyPr anchor="t">
            <a:normAutofit/>
          </a:bodyPr>
          <a:lstStyle/>
          <a:p>
            <a:r>
              <a:rPr lang="en-GB" sz="2000" b="1" dirty="0">
                <a:latin typeface="Montserrat"/>
              </a:rPr>
              <a:t>Use help() to see the docstrings:</a:t>
            </a:r>
          </a:p>
          <a:p>
            <a:endParaRPr lang="en-GB" dirty="0"/>
          </a:p>
          <a:p>
            <a:endParaRPr lang="en-GB" dirty="0"/>
          </a:p>
          <a:p>
            <a:endParaRPr lang="en-GB" dirty="0"/>
          </a:p>
          <a:p>
            <a:r>
              <a:rPr lang="en-GB" sz="2000" b="1" dirty="0">
                <a:latin typeface="Montserrat"/>
              </a:rPr>
              <a:t>Or the special attribute __doc__:</a:t>
            </a:r>
          </a:p>
          <a:p>
            <a:endParaRPr lang="en-GB" dirty="0">
              <a:effectLst/>
            </a:endParaRPr>
          </a:p>
          <a:p>
            <a:endParaRPr lang="en-GB" dirty="0">
              <a:effectLst/>
            </a:endParaRPr>
          </a:p>
          <a:p>
            <a:endParaRPr lang="en-GB" dirty="0">
              <a:effectLst/>
            </a:endParaRPr>
          </a:p>
          <a:p>
            <a:r>
              <a:rPr lang="en-GB" sz="2000" b="1" dirty="0">
                <a:latin typeface="Montserrat"/>
              </a:rPr>
              <a:t>Use </a:t>
            </a:r>
            <a:r>
              <a:rPr lang="en-GB" sz="2000" b="1" dirty="0" err="1">
                <a:latin typeface="Montserrat"/>
              </a:rPr>
              <a:t>pydoc</a:t>
            </a:r>
            <a:r>
              <a:rPr lang="en-GB" sz="2000" b="1" dirty="0">
                <a:latin typeface="Montserrat"/>
              </a:rPr>
              <a:t> module to display in text or HTML:</a:t>
            </a:r>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a:xfrm>
            <a:off x="11256421" y="6511672"/>
            <a:ext cx="785483" cy="180000"/>
          </a:xfrm>
        </p:spPr>
        <p:txBody>
          <a:bodyPr anchor="b">
            <a:normAutofit/>
          </a:bodyPr>
          <a:lstStyle/>
          <a:p>
            <a:pPr>
              <a:spcAft>
                <a:spcPts val="600"/>
              </a:spcAft>
            </a:pPr>
            <a:fld id="{EF892D59-8F09-EF4B-AD6D-DA609442F868}" type="slidenum">
              <a:rPr lang="en-GB" smtClean="0"/>
              <a:pPr>
                <a:spcAft>
                  <a:spcPts val="600"/>
                </a:spcAft>
              </a:pPr>
              <a:t>11</a:t>
            </a:fld>
            <a:endParaRPr lang="en-GB" dirty="0"/>
          </a:p>
        </p:txBody>
      </p:sp>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a:xfrm>
            <a:off x="1212111" y="378746"/>
            <a:ext cx="10595714" cy="520263"/>
          </a:xfrm>
        </p:spPr>
        <p:txBody>
          <a:bodyPr anchor="t">
            <a:normAutofit/>
          </a:bodyPr>
          <a:lstStyle/>
          <a:p>
            <a:pPr>
              <a:lnSpc>
                <a:spcPct val="90000"/>
              </a:lnSpc>
              <a:spcAft>
                <a:spcPts val="600"/>
              </a:spcAft>
            </a:pPr>
            <a:r>
              <a:rPr lang="en-GB" dirty="0"/>
              <a:t>Docstrings – for documentation</a:t>
            </a:r>
          </a:p>
        </p:txBody>
      </p:sp>
      <p:sp>
        <p:nvSpPr>
          <p:cNvPr id="3" name="TextBox 2">
            <a:extLst>
              <a:ext uri="{FF2B5EF4-FFF2-40B4-BE49-F238E27FC236}">
                <a16:creationId xmlns:a16="http://schemas.microsoft.com/office/drawing/2014/main" id="{BE6D7F19-A668-DB95-0474-59F8B5686E32}"/>
              </a:ext>
            </a:extLst>
          </p:cNvPr>
          <p:cNvSpPr txBox="1"/>
          <p:nvPr/>
        </p:nvSpPr>
        <p:spPr>
          <a:xfrm>
            <a:off x="6153753" y="1511737"/>
            <a:ext cx="4291876" cy="622502"/>
          </a:xfrm>
          <a:prstGeom prst="rect">
            <a:avLst/>
          </a:prstGeom>
          <a:solidFill>
            <a:schemeClr val="tx1">
              <a:lumMod val="10000"/>
              <a:lumOff val="90000"/>
            </a:schemeClr>
          </a:solidFill>
          <a:ln>
            <a:solidFill>
              <a:srgbClr val="002060"/>
            </a:solidFill>
          </a:ln>
        </p:spPr>
        <p:txBody>
          <a:bodyPr vert="horz" wrap="square" lIns="0" tIns="0" rIns="0" bIns="0" rtlCol="0" anchor="t" anchorCtr="0">
            <a:normAutofit/>
          </a:bodyPr>
          <a:lstStyle/>
          <a:p>
            <a:r>
              <a:rPr lang="en-GB" dirty="0">
                <a:solidFill>
                  <a:srgbClr val="000000"/>
                </a:solidFill>
                <a:latin typeface="Courier New"/>
                <a:cs typeface="Courier New"/>
              </a:rPr>
              <a:t>&gt;&gt;&gt; help(demo_calc2)</a:t>
            </a:r>
          </a:p>
          <a:p>
            <a:r>
              <a:rPr lang="en-GB" dirty="0">
                <a:solidFill>
                  <a:srgbClr val="000000"/>
                </a:solidFill>
                <a:latin typeface="Courier New"/>
                <a:cs typeface="Courier New"/>
              </a:rPr>
              <a:t>&gt;&gt;&gt; help(demo_calc2.add)</a:t>
            </a:r>
          </a:p>
        </p:txBody>
      </p:sp>
      <p:sp>
        <p:nvSpPr>
          <p:cNvPr id="6" name="TextBox 5">
            <a:extLst>
              <a:ext uri="{FF2B5EF4-FFF2-40B4-BE49-F238E27FC236}">
                <a16:creationId xmlns:a16="http://schemas.microsoft.com/office/drawing/2014/main" id="{6E878FA5-6490-79CA-3666-D8B614D10242}"/>
              </a:ext>
            </a:extLst>
          </p:cNvPr>
          <p:cNvSpPr txBox="1"/>
          <p:nvPr/>
        </p:nvSpPr>
        <p:spPr>
          <a:xfrm>
            <a:off x="6153753" y="2996622"/>
            <a:ext cx="4799876" cy="646867"/>
          </a:xfrm>
          <a:prstGeom prst="rect">
            <a:avLst/>
          </a:prstGeom>
          <a:solidFill>
            <a:schemeClr val="tx1">
              <a:lumMod val="10000"/>
              <a:lumOff val="90000"/>
            </a:schemeClr>
          </a:solidFill>
          <a:ln>
            <a:solidFill>
              <a:srgbClr val="002060"/>
            </a:solidFill>
          </a:ln>
        </p:spPr>
        <p:txBody>
          <a:bodyPr vert="horz" wrap="square" lIns="0" tIns="0" rIns="0" bIns="0" rtlCol="0" anchor="t" anchorCtr="0">
            <a:noAutofit/>
          </a:bodyPr>
          <a:lstStyle/>
          <a:p>
            <a:r>
              <a:rPr lang="en-GB" dirty="0">
                <a:solidFill>
                  <a:srgbClr val="000000"/>
                </a:solidFill>
                <a:latin typeface="Courier New"/>
                <a:cs typeface="Courier New"/>
              </a:rPr>
              <a:t>&gt;&gt;&gt; print(demo_calc2.__doc__)</a:t>
            </a:r>
          </a:p>
          <a:p>
            <a:r>
              <a:rPr lang="en-GB" dirty="0">
                <a:solidFill>
                  <a:srgbClr val="000000"/>
                </a:solidFill>
                <a:latin typeface="Courier New"/>
                <a:cs typeface="Courier New"/>
              </a:rPr>
              <a:t>&gt;&gt;&gt; print(demo_calc2.add.__doc__)</a:t>
            </a:r>
          </a:p>
        </p:txBody>
      </p:sp>
      <p:sp>
        <p:nvSpPr>
          <p:cNvPr id="7" name="TextBox 6">
            <a:extLst>
              <a:ext uri="{FF2B5EF4-FFF2-40B4-BE49-F238E27FC236}">
                <a16:creationId xmlns:a16="http://schemas.microsoft.com/office/drawing/2014/main" id="{FD051A8C-33C8-8190-22AB-825CCE762830}"/>
              </a:ext>
            </a:extLst>
          </p:cNvPr>
          <p:cNvSpPr txBox="1"/>
          <p:nvPr/>
        </p:nvSpPr>
        <p:spPr>
          <a:xfrm>
            <a:off x="6148919" y="4610579"/>
            <a:ext cx="5381620" cy="576312"/>
          </a:xfrm>
          <a:prstGeom prst="rect">
            <a:avLst/>
          </a:prstGeom>
          <a:solidFill>
            <a:srgbClr val="000000"/>
          </a:solidFill>
          <a:ln>
            <a:solidFill>
              <a:srgbClr val="002060"/>
            </a:solidFill>
          </a:ln>
        </p:spPr>
        <p:txBody>
          <a:bodyPr vert="horz" wrap="square" lIns="0" tIns="0" rIns="0" bIns="0" rtlCol="0" anchor="t" anchorCtr="0">
            <a:normAutofit/>
          </a:bodyPr>
          <a:lstStyle/>
          <a:p>
            <a:r>
              <a:rPr lang="en-GB" sz="1600" dirty="0">
                <a:solidFill>
                  <a:schemeClr val="bg1"/>
                </a:solidFill>
                <a:latin typeface="Courier New"/>
                <a:cs typeface="Courier New"/>
              </a:rPr>
              <a:t>c:&gt; %PYTHONPATH%\</a:t>
            </a:r>
            <a:r>
              <a:rPr lang="en-GB" sz="1600" dirty="0" err="1">
                <a:solidFill>
                  <a:schemeClr val="bg1"/>
                </a:solidFill>
                <a:latin typeface="Courier New"/>
                <a:cs typeface="Courier New"/>
              </a:rPr>
              <a:t>pydoc</a:t>
            </a:r>
            <a:r>
              <a:rPr lang="en-GB" sz="1600" dirty="0">
                <a:solidFill>
                  <a:schemeClr val="bg1"/>
                </a:solidFill>
                <a:latin typeface="Courier New"/>
                <a:cs typeface="Courier New"/>
              </a:rPr>
              <a:t> demo_calc2.py </a:t>
            </a:r>
          </a:p>
          <a:p>
            <a:r>
              <a:rPr lang="en-GB" sz="1600" dirty="0">
                <a:solidFill>
                  <a:schemeClr val="bg1"/>
                </a:solidFill>
                <a:latin typeface="Courier New"/>
                <a:cs typeface="Courier New"/>
              </a:rPr>
              <a:t>c:&gt; %PYTHONPATH%\</a:t>
            </a:r>
            <a:r>
              <a:rPr lang="en-GB" sz="1600" dirty="0" err="1">
                <a:solidFill>
                  <a:schemeClr val="bg1"/>
                </a:solidFill>
                <a:latin typeface="Courier New"/>
                <a:cs typeface="Courier New"/>
              </a:rPr>
              <a:t>pydoc</a:t>
            </a:r>
            <a:r>
              <a:rPr lang="en-GB" sz="1600" dirty="0">
                <a:solidFill>
                  <a:schemeClr val="bg1"/>
                </a:solidFill>
                <a:latin typeface="Courier New"/>
                <a:cs typeface="Courier New"/>
              </a:rPr>
              <a:t> -w demo_calc2.py</a:t>
            </a:r>
          </a:p>
        </p:txBody>
      </p:sp>
      <p:pic>
        <p:nvPicPr>
          <p:cNvPr id="13" name="Picture 12">
            <a:extLst>
              <a:ext uri="{FF2B5EF4-FFF2-40B4-BE49-F238E27FC236}">
                <a16:creationId xmlns:a16="http://schemas.microsoft.com/office/drawing/2014/main" id="{767BEBE7-C72D-C322-E462-9AAFABC64F2E}"/>
              </a:ext>
            </a:extLst>
          </p:cNvPr>
          <p:cNvPicPr>
            <a:picLocks noChangeAspect="1"/>
          </p:cNvPicPr>
          <p:nvPr/>
        </p:nvPicPr>
        <p:blipFill>
          <a:blip r:embed="rId3"/>
          <a:stretch>
            <a:fillRect/>
          </a:stretch>
        </p:blipFill>
        <p:spPr>
          <a:xfrm>
            <a:off x="385419" y="969565"/>
            <a:ext cx="5180172" cy="582121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2708491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Docstrings – for Usage examples</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376237" y="1102339"/>
            <a:ext cx="11431587" cy="1223571"/>
          </a:xfrm>
        </p:spPr>
        <p:txBody>
          <a:bodyPr/>
          <a:lstStyle/>
          <a:p>
            <a:r>
              <a:rPr lang="en-GB" sz="2000" b="1" dirty="0">
                <a:latin typeface="+mn-lt"/>
              </a:rPr>
              <a:t>Docstrings can also have embedded USAGE examples:</a:t>
            </a:r>
          </a:p>
          <a:p>
            <a:pPr marL="457200" lvl="1" indent="-228600"/>
            <a:r>
              <a:rPr lang="en-GB" dirty="0">
                <a:latin typeface="+mn-lt"/>
              </a:rPr>
              <a:t>Same format as testing at REPL prompt</a:t>
            </a:r>
          </a:p>
          <a:p>
            <a:pPr marL="457200" lvl="1" indent="-228600"/>
            <a:r>
              <a:rPr lang="en-GB" dirty="0">
                <a:latin typeface="+mn-lt"/>
              </a:rPr>
              <a:t>Can have multiple examples in each docstring	</a:t>
            </a:r>
          </a:p>
          <a:p>
            <a:endParaRPr lang="en-GB" dirty="0">
              <a:solidFill>
                <a:srgbClr val="000000"/>
              </a:solidFill>
              <a:effectLst/>
              <a:latin typeface="+mn-lt"/>
              <a:ea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12</a:t>
            </a:fld>
            <a:endParaRPr lang="en-GB" dirty="0"/>
          </a:p>
        </p:txBody>
      </p:sp>
      <p:sp>
        <p:nvSpPr>
          <p:cNvPr id="15" name="Rectangle 3">
            <a:extLst>
              <a:ext uri="{FF2B5EF4-FFF2-40B4-BE49-F238E27FC236}">
                <a16:creationId xmlns:a16="http://schemas.microsoft.com/office/drawing/2014/main" id="{810863A9-7361-CD9E-5571-E6090ADE808F}"/>
              </a:ext>
            </a:extLst>
          </p:cNvPr>
          <p:cNvSpPr>
            <a:spLocks noChangeArrowheads="1"/>
          </p:cNvSpPr>
          <p:nvPr/>
        </p:nvSpPr>
        <p:spPr bwMode="auto">
          <a:xfrm>
            <a:off x="379555" y="2336313"/>
            <a:ext cx="5201191" cy="3508653"/>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Courier New"/>
                <a:cs typeface="Courier New"/>
              </a:rPr>
              <a:t>def </a:t>
            </a:r>
            <a:r>
              <a:rPr kumimoji="0" lang="en-US" altLang="en-US" sz="1600" b="0" i="0" u="none" strike="noStrike" cap="none" normalizeH="0" baseline="0" dirty="0">
                <a:ln>
                  <a:noFill/>
                </a:ln>
                <a:solidFill>
                  <a:srgbClr val="00627A"/>
                </a:solidFill>
                <a:effectLst/>
                <a:latin typeface="Courier New"/>
                <a:cs typeface="Courier New"/>
              </a:rPr>
              <a:t>add</a:t>
            </a:r>
            <a:r>
              <a:rPr kumimoji="0" lang="en-US" altLang="en-US" sz="1600" b="0" i="0" u="none" strike="noStrike" cap="none" normalizeH="0" baseline="0" dirty="0">
                <a:ln>
                  <a:noFill/>
                </a:ln>
                <a:solidFill>
                  <a:srgbClr val="080808"/>
                </a:solidFill>
                <a:effectLst/>
                <a:latin typeface="Courier New"/>
                <a:cs typeface="Courier New"/>
              </a:rPr>
              <a:t>(*args):</a:t>
            </a:r>
            <a:br>
              <a:rPr lang="en-US" altLang="en-US" sz="1600" b="0" i="0" u="none" strike="noStrike" cap="none" normalizeH="0" baseline="0" dirty="0">
                <a:ln>
                  <a:noFill/>
                </a:ln>
                <a:effectLst/>
                <a:latin typeface="Courier New"/>
              </a:rPr>
            </a:br>
            <a:r>
              <a:rPr lang="en-US" altLang="en-US" sz="1600" b="1" dirty="0">
                <a:solidFill>
                  <a:srgbClr val="000000"/>
                </a:solidFill>
                <a:latin typeface="Courier New"/>
                <a:cs typeface="Courier New"/>
              </a:rPr>
              <a:t>   </a:t>
            </a:r>
            <a:r>
              <a:rPr kumimoji="0" lang="en-US" altLang="en-US" sz="1600" b="1" i="0" u="none" strike="noStrike" cap="none" normalizeH="0" baseline="0" dirty="0">
                <a:ln>
                  <a:noFill/>
                </a:ln>
                <a:solidFill>
                  <a:srgbClr val="000000"/>
                </a:solidFill>
                <a:effectLst/>
                <a:latin typeface="Courier New"/>
                <a:cs typeface="Courier New"/>
              </a:rPr>
              <a:t> </a:t>
            </a:r>
            <a:r>
              <a:rPr kumimoji="0" lang="en-US" altLang="en-US" sz="1600" b="1" i="1" u="none" strike="noStrike" cap="none" normalizeH="0" baseline="0" dirty="0">
                <a:ln>
                  <a:noFill/>
                </a:ln>
                <a:solidFill>
                  <a:srgbClr val="000000"/>
                </a:solidFill>
                <a:effectLst/>
                <a:latin typeface="Courier New"/>
                <a:cs typeface="Courier New"/>
              </a:rPr>
              <a:t>""" </a:t>
            </a:r>
            <a:r>
              <a:rPr lang="en-US" altLang="en-US" sz="1600" b="1" i="1" dirty="0">
                <a:solidFill>
                  <a:srgbClr val="000000"/>
                </a:solidFill>
                <a:latin typeface="Courier New"/>
                <a:cs typeface="Courier New"/>
              </a:rPr>
              <a:t>R</a:t>
            </a:r>
            <a:r>
              <a:rPr kumimoji="0" lang="en-US" altLang="en-US" sz="1600" b="1" i="1" u="none" strike="noStrike" cap="none" normalizeH="0" baseline="0" dirty="0">
                <a:ln>
                  <a:noFill/>
                </a:ln>
                <a:solidFill>
                  <a:srgbClr val="000000"/>
                </a:solidFill>
                <a:effectLst/>
                <a:latin typeface="Courier New"/>
                <a:cs typeface="Courier New"/>
              </a:rPr>
              <a:t>eturns the sum of all arguments</a:t>
            </a:r>
            <a:r>
              <a:rPr lang="en-US" altLang="en-US" sz="1600" b="1" i="1" dirty="0">
                <a:solidFill>
                  <a:srgbClr val="000000"/>
                </a:solidFill>
                <a:latin typeface="Courier New"/>
                <a:cs typeface="Courier New"/>
              </a:rPr>
              <a:t> </a:t>
            </a:r>
            <a:endParaRPr lang="en-US" altLang="en-US" sz="1600" b="1" i="1" u="none" strike="noStrike" cap="none" normalizeH="0" baseline="0" dirty="0">
              <a:ln>
                <a:noFill/>
              </a:ln>
              <a:solidFill>
                <a:srgbClr val="000000"/>
              </a:solidFill>
              <a:effectLst/>
              <a:latin typeface="Courier New"/>
              <a:cs typeface="Courier New"/>
            </a:endParaRPr>
          </a:p>
          <a:p>
            <a:pPr eaLnBrk="0" fontAlgn="base" hangingPunct="0">
              <a:spcBef>
                <a:spcPct val="0"/>
              </a:spcBef>
              <a:spcAft>
                <a:spcPct val="0"/>
              </a:spcAft>
            </a:pPr>
            <a:r>
              <a:rPr lang="en-US" altLang="en-US" sz="1600" b="1" i="1" dirty="0">
                <a:solidFill>
                  <a:srgbClr val="000000"/>
                </a:solidFill>
                <a:latin typeface="Courier New"/>
                <a:cs typeface="Courier New"/>
              </a:rPr>
              <a:t>    &gt;&gt;&gt; add(4, 3)</a:t>
            </a:r>
          </a:p>
          <a:p>
            <a:pPr eaLnBrk="0" fontAlgn="base" hangingPunct="0">
              <a:spcBef>
                <a:spcPct val="0"/>
              </a:spcBef>
              <a:spcAft>
                <a:spcPct val="0"/>
              </a:spcAft>
            </a:pPr>
            <a:r>
              <a:rPr lang="en-US" altLang="en-US" sz="1600" b="1" i="1" dirty="0">
                <a:solidFill>
                  <a:srgbClr val="000000"/>
                </a:solidFill>
                <a:latin typeface="Courier New"/>
                <a:cs typeface="Courier New"/>
              </a:rPr>
              <a:t>   </a:t>
            </a:r>
            <a:r>
              <a:rPr kumimoji="0" lang="en-US" altLang="en-US" sz="1600" b="1" i="1" u="none" strike="noStrike" cap="none" normalizeH="0" baseline="0" dirty="0">
                <a:ln>
                  <a:noFill/>
                </a:ln>
                <a:solidFill>
                  <a:srgbClr val="000000"/>
                </a:solidFill>
                <a:effectLst/>
                <a:latin typeface="Courier New"/>
                <a:cs typeface="Courier New"/>
              </a:rPr>
              <a:t> 7</a:t>
            </a:r>
            <a:endParaRPr lang="en-US" altLang="en-US" sz="1600" b="1" i="1" u="none" strike="noStrike" cap="none" normalizeH="0" baseline="0" dirty="0">
              <a:ln>
                <a:noFill/>
              </a:ln>
              <a:solidFill>
                <a:srgbClr val="000000"/>
              </a:solidFill>
              <a:effectLst/>
              <a:latin typeface="Courier New"/>
              <a:cs typeface="Courier New"/>
            </a:endParaRPr>
          </a:p>
          <a:p>
            <a:pPr eaLnBrk="0" fontAlgn="base" hangingPunct="0">
              <a:spcBef>
                <a:spcPct val="0"/>
              </a:spcBef>
              <a:spcAft>
                <a:spcPct val="0"/>
              </a:spcAft>
            </a:pPr>
            <a:r>
              <a:rPr lang="en-US" altLang="en-US" sz="1600" b="1" i="1" dirty="0">
                <a:solidFill>
                  <a:srgbClr val="000000"/>
                </a:solidFill>
                <a:latin typeface="Courier New"/>
                <a:cs typeface="Courier New"/>
              </a:rPr>
              <a:t>    &gt;&gt;&gt; add(10, 20, 30)</a:t>
            </a:r>
          </a:p>
          <a:p>
            <a:pPr marL="457200" indent="-57150" eaLnBrk="0" fontAlgn="base" hangingPunct="0">
              <a:spcBef>
                <a:spcPct val="0"/>
              </a:spcBef>
              <a:spcAft>
                <a:spcPct val="0"/>
              </a:spcAft>
            </a:pPr>
            <a:r>
              <a:rPr lang="en-US" altLang="en-US" sz="1600" b="1" i="1" dirty="0">
                <a:solidFill>
                  <a:srgbClr val="000000"/>
                </a:solidFill>
                <a:latin typeface="Courier New"/>
                <a:cs typeface="Courier New"/>
              </a:rPr>
              <a:t> </a:t>
            </a:r>
            <a:r>
              <a:rPr kumimoji="0" lang="en-US" altLang="en-US" sz="1600" b="1" i="1" u="none" strike="noStrike" cap="none" normalizeH="0" baseline="0" dirty="0">
                <a:ln>
                  <a:noFill/>
                </a:ln>
                <a:solidFill>
                  <a:srgbClr val="000000"/>
                </a:solidFill>
                <a:effectLst/>
                <a:latin typeface="Courier New"/>
                <a:cs typeface="Courier New"/>
              </a:rPr>
              <a:t>60</a:t>
            </a:r>
            <a:endParaRPr lang="en-US" altLang="en-US" sz="1600" b="1" i="1" dirty="0">
              <a:solidFill>
                <a:srgbClr val="000000"/>
              </a:solidFill>
              <a:latin typeface="Courier New"/>
              <a:cs typeface="Courier New"/>
            </a:endParaRPr>
          </a:p>
          <a:p>
            <a:pPr eaLnBrk="0" fontAlgn="base" hangingPunct="0">
              <a:spcBef>
                <a:spcPct val="0"/>
              </a:spcBef>
              <a:spcAft>
                <a:spcPct val="0"/>
              </a:spcAft>
            </a:pPr>
            <a:r>
              <a:rPr lang="en-US" altLang="en-US" sz="1600" b="1" i="1" dirty="0">
                <a:solidFill>
                  <a:srgbClr val="000000"/>
                </a:solidFill>
                <a:latin typeface="Courier New"/>
                <a:cs typeface="Courier New"/>
              </a:rPr>
              <a:t>   </a:t>
            </a:r>
            <a:r>
              <a:rPr kumimoji="0" lang="en-US" altLang="en-US" sz="1600" b="1" i="1" u="none" strike="noStrike" cap="none" normalizeH="0" baseline="0" dirty="0">
                <a:ln>
                  <a:noFill/>
                </a:ln>
                <a:solidFill>
                  <a:srgbClr val="000000"/>
                </a:solidFill>
                <a:effectLst/>
                <a:latin typeface="Courier New"/>
                <a:cs typeface="Courier New"/>
              </a:rPr>
              <a:t> """</a:t>
            </a:r>
            <a:br>
              <a:rPr lang="en-US" altLang="en-US" sz="1600" b="0" i="1" u="none" strike="noStrike" cap="none" normalizeH="0" baseline="0" dirty="0">
                <a:ln>
                  <a:noFill/>
                </a:ln>
                <a:effectLst/>
                <a:latin typeface="Courier New"/>
              </a:rPr>
            </a:br>
            <a:r>
              <a:rPr lang="en-US" altLang="en-US" sz="1600" i="1" dirty="0">
                <a:solidFill>
                  <a:srgbClr val="8C8C8C"/>
                </a:solidFill>
                <a:latin typeface="Courier New"/>
                <a:cs typeface="Courier New"/>
              </a:rPr>
              <a:t>   </a:t>
            </a:r>
            <a:r>
              <a:rPr kumimoji="0" lang="en-US" altLang="en-US" sz="1600" b="0" i="1" u="none" strike="noStrike" cap="none" normalizeH="0" baseline="0" dirty="0">
                <a:ln>
                  <a:noFill/>
                </a:ln>
                <a:solidFill>
                  <a:srgbClr val="8C8C8C"/>
                </a:solidFill>
                <a:effectLst/>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total = </a:t>
            </a:r>
            <a:r>
              <a:rPr kumimoji="0" lang="en-US" altLang="en-US" sz="1600" b="0" i="0" u="none" strike="noStrike" cap="none" normalizeH="0" baseline="0" dirty="0">
                <a:ln>
                  <a:noFill/>
                </a:ln>
                <a:solidFill>
                  <a:srgbClr val="1750EB"/>
                </a:solidFill>
                <a:effectLst/>
                <a:latin typeface="Courier New"/>
                <a:cs typeface="Courier New"/>
              </a:rPr>
              <a:t>0</a:t>
            </a:r>
            <a:br>
              <a:rPr lang="en-US" altLang="en-US" sz="1600" b="0" i="0" u="none" strike="noStrike" cap="none" normalizeH="0" baseline="0" dirty="0">
                <a:ln>
                  <a:noFill/>
                </a:ln>
                <a:effectLst/>
                <a:latin typeface="Courier New"/>
              </a:rPr>
            </a:br>
            <a:r>
              <a:rPr lang="en-US" altLang="en-US" sz="1600" dirty="0">
                <a:solidFill>
                  <a:srgbClr val="1750EB"/>
                </a:solidFill>
                <a:latin typeface="Courier New"/>
                <a:cs typeface="Courier New"/>
              </a:rPr>
              <a:t>   </a:t>
            </a:r>
            <a:r>
              <a:rPr kumimoji="0" lang="en-US" altLang="en-US" sz="1600" b="0" i="0" u="none" strike="noStrike" cap="none" normalizeH="0" baseline="0" dirty="0">
                <a:ln>
                  <a:noFill/>
                </a:ln>
                <a:solidFill>
                  <a:srgbClr val="1750EB"/>
                </a:solidFill>
                <a:effectLst/>
                <a:latin typeface="Courier New"/>
                <a:cs typeface="Courier New"/>
              </a:rPr>
              <a:t> </a:t>
            </a:r>
            <a:r>
              <a:rPr kumimoji="0" lang="en-US" altLang="en-US" sz="1600" b="0" i="0" u="none" strike="noStrike" cap="none" normalizeH="0" baseline="0" dirty="0">
                <a:ln>
                  <a:noFill/>
                </a:ln>
                <a:solidFill>
                  <a:srgbClr val="0033B3"/>
                </a:solidFill>
                <a:effectLst/>
                <a:latin typeface="Courier New"/>
                <a:cs typeface="Courier New"/>
              </a:rPr>
              <a:t>for </a:t>
            </a:r>
            <a:r>
              <a:rPr kumimoji="0" lang="en-US" altLang="en-US" sz="1600" b="0" i="0" u="none" strike="noStrike" cap="none" normalizeH="0" baseline="0" dirty="0">
                <a:ln>
                  <a:noFill/>
                </a:ln>
                <a:solidFill>
                  <a:srgbClr val="080808"/>
                </a:solidFill>
                <a:effectLst/>
                <a:latin typeface="Courier New"/>
                <a:cs typeface="Courier New"/>
              </a:rPr>
              <a:t>num </a:t>
            </a:r>
            <a:r>
              <a:rPr kumimoji="0" lang="en-US" altLang="en-US" sz="1600" b="0" i="0" u="none" strike="noStrike" cap="none" normalizeH="0" baseline="0" dirty="0">
                <a:ln>
                  <a:noFill/>
                </a:ln>
                <a:solidFill>
                  <a:srgbClr val="0033B3"/>
                </a:solidFill>
                <a:effectLst/>
                <a:latin typeface="Courier New"/>
                <a:cs typeface="Courier New"/>
              </a:rPr>
              <a:t>in </a:t>
            </a:r>
            <a:r>
              <a:rPr kumimoji="0" lang="en-US" altLang="en-US" sz="1600" b="0" i="0" u="none" strike="noStrike" cap="none" normalizeH="0" baseline="0" dirty="0">
                <a:ln>
                  <a:noFill/>
                </a:ln>
                <a:solidFill>
                  <a:srgbClr val="080808"/>
                </a:solidFill>
                <a:effectLst/>
                <a:latin typeface="Courier New"/>
                <a:cs typeface="Courier New"/>
              </a:rPr>
              <a:t>args:</a:t>
            </a:r>
            <a:br>
              <a:rPr lang="en-US" altLang="en-US" sz="1600" b="0" i="0" u="none" strike="noStrike" cap="none" normalizeH="0" baseline="0" dirty="0">
                <a:ln>
                  <a:noFill/>
                </a:ln>
                <a:effectLst/>
                <a:latin typeface="Courier New"/>
              </a:rPr>
            </a:br>
            <a:r>
              <a:rPr lang="en-US" altLang="en-US" sz="1600" dirty="0">
                <a:solidFill>
                  <a:srgbClr val="080808"/>
                </a:solidFill>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 total += num</a:t>
            </a:r>
            <a:br>
              <a:rPr lang="en-US" altLang="en-US" sz="1600" b="0" i="0" u="none" strike="noStrike" cap="none" normalizeH="0" baseline="0" dirty="0">
                <a:ln>
                  <a:noFill/>
                </a:ln>
                <a:effectLst/>
                <a:latin typeface="Courier New"/>
              </a:rPr>
            </a:br>
            <a:r>
              <a:rPr lang="en-US" altLang="en-US" sz="1600" dirty="0">
                <a:solidFill>
                  <a:srgbClr val="080808"/>
                </a:solidFill>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 </a:t>
            </a:r>
            <a:r>
              <a:rPr kumimoji="0" lang="en-US" altLang="en-US" sz="1600" b="0" i="0" u="none" strike="noStrike" cap="none" normalizeH="0" baseline="0" dirty="0">
                <a:ln>
                  <a:noFill/>
                </a:ln>
                <a:solidFill>
                  <a:srgbClr val="0033B3"/>
                </a:solidFill>
                <a:effectLst/>
                <a:latin typeface="Courier New"/>
                <a:cs typeface="Courier New"/>
              </a:rPr>
              <a:t>return </a:t>
            </a:r>
            <a:r>
              <a:rPr kumimoji="0" lang="en-US" altLang="en-US" sz="1600" b="0" i="0" u="none" strike="noStrike" cap="none" normalizeH="0" baseline="0" dirty="0">
                <a:ln>
                  <a:noFill/>
                </a:ln>
                <a:solidFill>
                  <a:srgbClr val="080808"/>
                </a:solidFill>
                <a:effectLst/>
                <a:latin typeface="Courier New"/>
                <a:cs typeface="Courier New"/>
              </a:rPr>
              <a:t>total</a:t>
            </a:r>
            <a:br>
              <a:rPr lang="en-US" altLang="en-US" sz="1600" b="0" i="0" u="none" strike="noStrike" cap="none" normalizeH="0" baseline="0" dirty="0">
                <a:ln>
                  <a:noFill/>
                </a:ln>
                <a:effectLst/>
                <a:latin typeface="Courier New"/>
              </a:rPr>
            </a:br>
            <a:endParaRPr lang="en-US" altLang="en-US" sz="1600" b="0" i="0" u="none" strike="noStrike" cap="none" normalizeH="0" baseline="0" dirty="0">
              <a:ln>
                <a:noFill/>
              </a:ln>
              <a:solidFill>
                <a:srgbClr val="080808"/>
              </a:solidFill>
              <a:effectLst/>
              <a:latin typeface="Courier New"/>
              <a:cs typeface="Courier New"/>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400" b="0" i="0" u="none" strike="noStrike" cap="none" normalizeH="0" baseline="0" dirty="0">
                <a:ln>
                  <a:noFill/>
                </a:ln>
                <a:solidFill>
                  <a:srgbClr val="080808"/>
                </a:solidFill>
                <a:effectLst/>
                <a:latin typeface="JetBrains Mono"/>
              </a:rPr>
            </a:br>
            <a:endParaRPr lang="en-US" altLang="en-US" sz="1600" b="0" i="0" u="none" strike="noStrike" cap="none" normalizeH="0" baseline="0">
              <a:ln>
                <a:noFill/>
              </a:ln>
              <a:effectLst/>
              <a:latin typeface="Courier New"/>
              <a:cs typeface="Courier New"/>
            </a:endParaRPr>
          </a:p>
        </p:txBody>
      </p:sp>
      <p:sp>
        <p:nvSpPr>
          <p:cNvPr id="3" name="Rectangle 3">
            <a:extLst>
              <a:ext uri="{FF2B5EF4-FFF2-40B4-BE49-F238E27FC236}">
                <a16:creationId xmlns:a16="http://schemas.microsoft.com/office/drawing/2014/main" id="{A62C32CC-F743-072D-3223-F2C18E32D97D}"/>
              </a:ext>
            </a:extLst>
          </p:cNvPr>
          <p:cNvSpPr>
            <a:spLocks noChangeArrowheads="1"/>
          </p:cNvSpPr>
          <p:nvPr/>
        </p:nvSpPr>
        <p:spPr bwMode="auto">
          <a:xfrm>
            <a:off x="5840840" y="2338257"/>
            <a:ext cx="6038699" cy="4278094"/>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Courier New"/>
                <a:cs typeface="Courier New"/>
              </a:rPr>
              <a:t>def </a:t>
            </a:r>
            <a:r>
              <a:rPr kumimoji="0" lang="en-US" altLang="en-US" sz="1600" b="0" i="0" u="none" strike="noStrike" cap="none" normalizeH="0" baseline="0" dirty="0">
                <a:ln>
                  <a:noFill/>
                </a:ln>
                <a:solidFill>
                  <a:srgbClr val="00627A"/>
                </a:solidFill>
                <a:effectLst/>
                <a:latin typeface="Courier New"/>
                <a:cs typeface="Courier New"/>
              </a:rPr>
              <a:t>mul</a:t>
            </a:r>
            <a:r>
              <a:rPr kumimoji="0" lang="en-US" altLang="en-US" sz="1600" b="0" i="0" u="none" strike="noStrike" cap="none" normalizeH="0" baseline="0" dirty="0">
                <a:ln>
                  <a:noFill/>
                </a:ln>
                <a:solidFill>
                  <a:srgbClr val="080808"/>
                </a:solidFill>
                <a:effectLst/>
                <a:latin typeface="Courier New"/>
                <a:cs typeface="Courier New"/>
              </a:rPr>
              <a:t>(*args):</a:t>
            </a:r>
            <a:br>
              <a:rPr lang="en-US" altLang="en-US" sz="1600" b="0" i="0" u="none" strike="noStrike" cap="none" normalizeH="0" baseline="0" dirty="0">
                <a:ln>
                  <a:noFill/>
                </a:ln>
                <a:effectLst/>
                <a:latin typeface="Courier New"/>
              </a:rPr>
            </a:br>
            <a:r>
              <a:rPr lang="en-US" altLang="en-US" sz="1600" b="1" dirty="0">
                <a:solidFill>
                  <a:srgbClr val="000000"/>
                </a:solidFill>
                <a:latin typeface="Courier New"/>
                <a:cs typeface="Courier New"/>
              </a:rPr>
              <a:t>   </a:t>
            </a:r>
            <a:r>
              <a:rPr kumimoji="0" lang="en-US" altLang="en-US" sz="1600" b="1" i="0" u="none" strike="noStrike" cap="none" normalizeH="0" baseline="0" dirty="0">
                <a:ln>
                  <a:noFill/>
                </a:ln>
                <a:solidFill>
                  <a:srgbClr val="000000"/>
                </a:solidFill>
                <a:effectLst/>
                <a:latin typeface="Courier New"/>
                <a:cs typeface="Courier New"/>
              </a:rPr>
              <a:t> </a:t>
            </a:r>
            <a:r>
              <a:rPr kumimoji="0" lang="en-US" altLang="en-US" sz="1600" b="1" i="1" u="none" strike="noStrike" cap="none" normalizeH="0" baseline="0" dirty="0">
                <a:ln>
                  <a:noFill/>
                </a:ln>
                <a:solidFill>
                  <a:srgbClr val="000000"/>
                </a:solidFill>
                <a:effectLst/>
                <a:latin typeface="Courier New"/>
                <a:cs typeface="Courier New"/>
              </a:rPr>
              <a:t>""" Returns the product of all parameters.</a:t>
            </a:r>
            <a:endParaRPr lang="en-US" altLang="en-US" sz="1600" b="1" i="1" u="none" strike="noStrike" cap="none" normalizeH="0" baseline="0" dirty="0">
              <a:ln>
                <a:noFill/>
              </a:ln>
              <a:solidFill>
                <a:srgbClr val="000000"/>
              </a:solidFill>
              <a:effectLst/>
              <a:latin typeface="Courier New"/>
              <a:cs typeface="Courier New"/>
            </a:endParaRPr>
          </a:p>
          <a:p>
            <a:pPr eaLnBrk="0" fontAlgn="base" hangingPunct="0">
              <a:spcBef>
                <a:spcPct val="0"/>
              </a:spcBef>
              <a:spcAft>
                <a:spcPct val="0"/>
              </a:spcAft>
            </a:pPr>
            <a:r>
              <a:rPr lang="en-US" altLang="en-US" sz="1600" b="1" i="1" dirty="0">
                <a:solidFill>
                  <a:srgbClr val="000000"/>
                </a:solidFill>
                <a:latin typeface="Courier New"/>
                <a:cs typeface="Courier New"/>
              </a:rPr>
              <a:t>    &gt;&gt;&gt; mul(4, 3)</a:t>
            </a:r>
          </a:p>
          <a:p>
            <a:pPr eaLnBrk="0" fontAlgn="base" hangingPunct="0">
              <a:spcBef>
                <a:spcPct val="0"/>
              </a:spcBef>
              <a:spcAft>
                <a:spcPct val="0"/>
              </a:spcAft>
            </a:pPr>
            <a:r>
              <a:rPr lang="en-US" altLang="en-US" sz="1600" b="1" i="1" dirty="0">
                <a:solidFill>
                  <a:srgbClr val="000000"/>
                </a:solidFill>
                <a:latin typeface="Courier New"/>
                <a:cs typeface="Courier New"/>
              </a:rPr>
              <a:t>    12</a:t>
            </a:r>
          </a:p>
          <a:p>
            <a:pPr eaLnBrk="0" fontAlgn="base" hangingPunct="0">
              <a:spcBef>
                <a:spcPct val="0"/>
              </a:spcBef>
              <a:spcAft>
                <a:spcPct val="0"/>
              </a:spcAft>
            </a:pPr>
            <a:r>
              <a:rPr lang="en-US" altLang="en-US" sz="1600" b="1" i="1" dirty="0">
                <a:solidFill>
                  <a:srgbClr val="000000"/>
                </a:solidFill>
                <a:latin typeface="Courier New"/>
                <a:cs typeface="Courier New"/>
              </a:rPr>
              <a:t>    </a:t>
            </a:r>
            <a:r>
              <a:rPr kumimoji="0" lang="en-US" altLang="en-US" sz="1600" b="1" i="1" u="none" strike="noStrike" cap="none" normalizeH="0" baseline="0" dirty="0">
                <a:ln>
                  <a:noFill/>
                </a:ln>
                <a:solidFill>
                  <a:srgbClr val="000000"/>
                </a:solidFill>
                <a:effectLst/>
                <a:latin typeface="Courier New"/>
                <a:cs typeface="Courier New"/>
              </a:rPr>
              <a:t>"""</a:t>
            </a:r>
            <a:br>
              <a:rPr lang="en-US" altLang="en-US" sz="1600" b="0" i="1" u="none" strike="noStrike" cap="none" normalizeH="0" baseline="0" dirty="0">
                <a:ln>
                  <a:noFill/>
                </a:ln>
                <a:effectLst/>
                <a:latin typeface="Courier New"/>
              </a:rPr>
            </a:br>
            <a:r>
              <a:rPr lang="en-US" altLang="en-US" sz="1600" i="1" dirty="0">
                <a:solidFill>
                  <a:srgbClr val="8C8C8C"/>
                </a:solidFill>
                <a:latin typeface="Courier New"/>
                <a:cs typeface="Courier New"/>
              </a:rPr>
              <a:t>   </a:t>
            </a:r>
            <a:r>
              <a:rPr kumimoji="0" lang="en-US" altLang="en-US" sz="1600" b="0" i="1" u="none" strike="noStrike" cap="none" normalizeH="0" baseline="0" dirty="0">
                <a:ln>
                  <a:noFill/>
                </a:ln>
                <a:solidFill>
                  <a:srgbClr val="8C8C8C"/>
                </a:solidFill>
                <a:effectLst/>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total = </a:t>
            </a:r>
            <a:r>
              <a:rPr kumimoji="0" lang="en-US" altLang="en-US" sz="1600" b="0" i="0" u="none" strike="noStrike" cap="none" normalizeH="0" baseline="0" dirty="0">
                <a:ln>
                  <a:noFill/>
                </a:ln>
                <a:solidFill>
                  <a:srgbClr val="1750EB"/>
                </a:solidFill>
                <a:effectLst/>
                <a:latin typeface="Courier New"/>
                <a:cs typeface="Courier New"/>
              </a:rPr>
              <a:t>1</a:t>
            </a:r>
            <a:br>
              <a:rPr lang="en-US" altLang="en-US" sz="1600" b="0" i="0" u="none" strike="noStrike" cap="none" normalizeH="0" baseline="0" dirty="0">
                <a:ln>
                  <a:noFill/>
                </a:ln>
                <a:effectLst/>
                <a:latin typeface="Courier New"/>
              </a:rPr>
            </a:br>
            <a:r>
              <a:rPr lang="en-US" altLang="en-US" sz="1600" dirty="0">
                <a:solidFill>
                  <a:srgbClr val="1750EB"/>
                </a:solidFill>
                <a:latin typeface="Courier New"/>
                <a:cs typeface="Courier New"/>
              </a:rPr>
              <a:t>   </a:t>
            </a:r>
            <a:r>
              <a:rPr kumimoji="0" lang="en-US" altLang="en-US" sz="1600" b="0" i="0" u="none" strike="noStrike" cap="none" normalizeH="0" baseline="0" dirty="0">
                <a:ln>
                  <a:noFill/>
                </a:ln>
                <a:solidFill>
                  <a:srgbClr val="1750EB"/>
                </a:solidFill>
                <a:effectLst/>
                <a:latin typeface="Courier New"/>
                <a:cs typeface="Courier New"/>
              </a:rPr>
              <a:t> </a:t>
            </a:r>
            <a:r>
              <a:rPr kumimoji="0" lang="en-US" altLang="en-US" sz="1600" b="0" i="0" u="none" strike="noStrike" cap="none" normalizeH="0" baseline="0" dirty="0">
                <a:ln>
                  <a:noFill/>
                </a:ln>
                <a:solidFill>
                  <a:srgbClr val="0033B3"/>
                </a:solidFill>
                <a:effectLst/>
                <a:latin typeface="Courier New"/>
                <a:cs typeface="Courier New"/>
              </a:rPr>
              <a:t>for </a:t>
            </a:r>
            <a:r>
              <a:rPr kumimoji="0" lang="en-US" altLang="en-US" sz="1600" b="0" i="0" u="none" strike="noStrike" cap="none" normalizeH="0" baseline="0" dirty="0">
                <a:ln>
                  <a:noFill/>
                </a:ln>
                <a:solidFill>
                  <a:srgbClr val="080808"/>
                </a:solidFill>
                <a:effectLst/>
                <a:latin typeface="Courier New"/>
                <a:cs typeface="Courier New"/>
              </a:rPr>
              <a:t>num </a:t>
            </a:r>
            <a:r>
              <a:rPr kumimoji="0" lang="en-US" altLang="en-US" sz="1600" b="0" i="0" u="none" strike="noStrike" cap="none" normalizeH="0" baseline="0" dirty="0">
                <a:ln>
                  <a:noFill/>
                </a:ln>
                <a:solidFill>
                  <a:srgbClr val="0033B3"/>
                </a:solidFill>
                <a:effectLst/>
                <a:latin typeface="Courier New"/>
                <a:cs typeface="Courier New"/>
              </a:rPr>
              <a:t>in </a:t>
            </a:r>
            <a:r>
              <a:rPr kumimoji="0" lang="en-US" altLang="en-US" sz="1600" b="0" i="0" u="none" strike="noStrike" cap="none" normalizeH="0" baseline="0" dirty="0">
                <a:ln>
                  <a:noFill/>
                </a:ln>
                <a:solidFill>
                  <a:srgbClr val="080808"/>
                </a:solidFill>
                <a:effectLst/>
                <a:latin typeface="Courier New"/>
                <a:cs typeface="Courier New"/>
              </a:rPr>
              <a:t>args:</a:t>
            </a:r>
            <a:br>
              <a:rPr lang="en-US" altLang="en-US" sz="1600" b="0" i="0" u="none" strike="noStrike" cap="none" normalizeH="0" baseline="0" dirty="0">
                <a:ln>
                  <a:noFill/>
                </a:ln>
                <a:effectLst/>
                <a:latin typeface="Courier New"/>
              </a:rPr>
            </a:br>
            <a:r>
              <a:rPr lang="en-US" altLang="en-US" sz="1600" dirty="0">
                <a:solidFill>
                  <a:srgbClr val="080808"/>
                </a:solidFill>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 total *= num</a:t>
            </a:r>
            <a:br>
              <a:rPr lang="en-US" altLang="en-US" sz="1600" b="0" i="0" u="none" strike="noStrike" cap="none" normalizeH="0" baseline="0" dirty="0">
                <a:ln>
                  <a:noFill/>
                </a:ln>
                <a:effectLst/>
                <a:latin typeface="Courier New"/>
              </a:rPr>
            </a:br>
            <a:r>
              <a:rPr lang="en-US" altLang="en-US" sz="1600" dirty="0">
                <a:solidFill>
                  <a:srgbClr val="080808"/>
                </a:solidFill>
                <a:latin typeface="Courier New"/>
                <a:cs typeface="Courier New"/>
              </a:rPr>
              <a:t>   </a:t>
            </a:r>
            <a:r>
              <a:rPr kumimoji="0" lang="en-US" altLang="en-US" sz="1600" b="0" i="0" u="none" strike="noStrike" cap="none" normalizeH="0" baseline="0" dirty="0">
                <a:ln>
                  <a:noFill/>
                </a:ln>
                <a:solidFill>
                  <a:srgbClr val="080808"/>
                </a:solidFill>
                <a:effectLst/>
                <a:latin typeface="Courier New"/>
                <a:cs typeface="Courier New"/>
              </a:rPr>
              <a:t> </a:t>
            </a:r>
            <a:r>
              <a:rPr kumimoji="0" lang="en-US" altLang="en-US" sz="1600" b="0" i="0" u="none" strike="noStrike" cap="none" normalizeH="0" baseline="0" dirty="0">
                <a:ln>
                  <a:noFill/>
                </a:ln>
                <a:solidFill>
                  <a:srgbClr val="0033B3"/>
                </a:solidFill>
                <a:effectLst/>
                <a:latin typeface="Courier New"/>
                <a:cs typeface="Courier New"/>
              </a:rPr>
              <a:t>return </a:t>
            </a:r>
            <a:r>
              <a:rPr kumimoji="0" lang="en-US" altLang="en-US" sz="1600" b="0" i="0" u="none" strike="noStrike" cap="none" normalizeH="0" baseline="0" dirty="0">
                <a:ln>
                  <a:noFill/>
                </a:ln>
                <a:solidFill>
                  <a:srgbClr val="080808"/>
                </a:solidFill>
                <a:effectLst/>
                <a:latin typeface="Courier New"/>
                <a:cs typeface="Courier New"/>
              </a:rPr>
              <a:t>total</a:t>
            </a:r>
            <a:r>
              <a:rPr lang="en-US" altLang="en-US" sz="1600" dirty="0">
                <a:solidFill>
                  <a:srgbClr val="080808"/>
                </a:solidFill>
                <a:latin typeface="Courier New"/>
                <a:cs typeface="Courier New"/>
              </a:rPr>
              <a:t> </a:t>
            </a:r>
            <a:endParaRPr lang="en-US" altLang="en-US" sz="1600" b="0" i="0" u="none" strike="noStrike" cap="none" normalizeH="0" baseline="0" dirty="0">
              <a:ln>
                <a:noFill/>
              </a:ln>
              <a:solidFill>
                <a:srgbClr val="080808"/>
              </a:solidFill>
              <a:effectLst/>
              <a:latin typeface="Courier New"/>
              <a:cs typeface="Courier New"/>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dirty="0">
              <a:solidFill>
                <a:srgbClr val="080808"/>
              </a:solidFill>
              <a:latin typeface="Courier New"/>
              <a:cs typeface="Courier New"/>
            </a:endParaRPr>
          </a:p>
          <a:p>
            <a:pPr marL="514350" indent="-514350"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Courier New"/>
                <a:cs typeface="Courier New"/>
              </a:rPr>
              <a:t>def </a:t>
            </a:r>
            <a:r>
              <a:rPr kumimoji="0" lang="en-US" altLang="en-US" sz="1600" b="0" i="0" u="none" strike="noStrike" cap="none" normalizeH="0" baseline="0" dirty="0">
                <a:ln>
                  <a:noFill/>
                </a:ln>
                <a:solidFill>
                  <a:srgbClr val="00627A"/>
                </a:solidFill>
                <a:effectLst/>
                <a:latin typeface="Courier New"/>
                <a:cs typeface="Courier New"/>
              </a:rPr>
              <a:t>div</a:t>
            </a:r>
            <a:r>
              <a:rPr kumimoji="0" lang="en-US" altLang="en-US" sz="1600" b="0" i="0" u="none" strike="noStrike" cap="none" normalizeH="0" baseline="0" dirty="0">
                <a:ln>
                  <a:noFill/>
                </a:ln>
                <a:solidFill>
                  <a:srgbClr val="080808"/>
                </a:solidFill>
                <a:effectLst/>
                <a:latin typeface="Courier New"/>
                <a:cs typeface="Courier New"/>
              </a:rPr>
              <a:t>(x, z):</a:t>
            </a:r>
            <a:br>
              <a:rPr lang="en-US" altLang="en-US" sz="1600" b="0" i="0" u="none" strike="noStrike" cap="none" normalizeH="0" baseline="0" dirty="0">
                <a:ln>
                  <a:noFill/>
                </a:ln>
                <a:effectLst/>
                <a:latin typeface="Courier New"/>
              </a:rPr>
            </a:br>
            <a:r>
              <a:rPr kumimoji="0" lang="en-US" altLang="en-US" sz="1600" b="1" i="1" u="none" strike="noStrike" cap="none" normalizeH="0" baseline="0" dirty="0">
                <a:ln>
                  <a:noFill/>
                </a:ln>
                <a:solidFill>
                  <a:srgbClr val="000000"/>
                </a:solidFill>
                <a:effectLst/>
                <a:latin typeface="Courier New"/>
                <a:cs typeface="Courier New"/>
              </a:rPr>
              <a:t>""" Returns the result of x divided by z, as a float to 3 decimal places.</a:t>
            </a:r>
            <a:endParaRPr lang="en-US" altLang="en-US" sz="1600" b="1" i="1" u="none" strike="noStrike" cap="none" normalizeH="0" baseline="0" dirty="0">
              <a:ln>
                <a:noFill/>
              </a:ln>
              <a:solidFill>
                <a:srgbClr val="000000"/>
              </a:solidFill>
              <a:effectLst/>
              <a:latin typeface="Courier New"/>
              <a:cs typeface="Courier New"/>
            </a:endParaRPr>
          </a:p>
          <a:p>
            <a:pPr eaLnBrk="0" fontAlgn="base" hangingPunct="0">
              <a:spcBef>
                <a:spcPct val="0"/>
              </a:spcBef>
              <a:spcAft>
                <a:spcPct val="0"/>
              </a:spcAft>
            </a:pPr>
            <a:r>
              <a:rPr lang="en-US" altLang="en-US" sz="1600" b="1" i="1" dirty="0">
                <a:solidFill>
                  <a:srgbClr val="000000"/>
                </a:solidFill>
                <a:latin typeface="Courier New"/>
                <a:cs typeface="Courier New"/>
              </a:rPr>
              <a:t>    &gt;&gt;&gt; div(4, 3)</a:t>
            </a:r>
          </a:p>
          <a:p>
            <a:pPr eaLnBrk="0" fontAlgn="base" hangingPunct="0">
              <a:spcBef>
                <a:spcPct val="0"/>
              </a:spcBef>
              <a:spcAft>
                <a:spcPct val="0"/>
              </a:spcAft>
            </a:pPr>
            <a:r>
              <a:rPr lang="en-US" altLang="en-US" sz="1600" b="1" i="1" dirty="0">
                <a:solidFill>
                  <a:srgbClr val="000000"/>
                </a:solidFill>
                <a:latin typeface="Courier New"/>
                <a:cs typeface="Courier New"/>
              </a:rPr>
              <a:t>    1.333</a:t>
            </a:r>
          </a:p>
          <a:p>
            <a:pPr eaLnBrk="0" fontAlgn="base" hangingPunct="0">
              <a:spcBef>
                <a:spcPct val="0"/>
              </a:spcBef>
              <a:spcAft>
                <a:spcPct val="0"/>
              </a:spcAft>
            </a:pPr>
            <a:r>
              <a:rPr lang="en-US" altLang="en-US" sz="1600" b="1" i="1" dirty="0">
                <a:solidFill>
                  <a:srgbClr val="000000"/>
                </a:solidFill>
                <a:latin typeface="Courier New"/>
                <a:cs typeface="Courier New"/>
              </a:rPr>
              <a:t>   </a:t>
            </a:r>
            <a:r>
              <a:rPr kumimoji="0" lang="en-US" altLang="en-US" sz="1600" b="1" i="1" u="none" strike="noStrike" cap="none" normalizeH="0" baseline="0" dirty="0">
                <a:ln>
                  <a:noFill/>
                </a:ln>
                <a:solidFill>
                  <a:srgbClr val="000000"/>
                </a:solidFill>
                <a:effectLst/>
                <a:latin typeface="Courier New"/>
                <a:cs typeface="Courier New"/>
              </a:rPr>
              <a:t> """</a:t>
            </a:r>
            <a:br>
              <a:rPr lang="en-US" altLang="en-US" sz="1600" b="0" i="1" u="none" strike="noStrike" cap="none" normalizeH="0" baseline="0" dirty="0">
                <a:ln>
                  <a:noFill/>
                </a:ln>
                <a:effectLst/>
                <a:latin typeface="Courier New"/>
              </a:rPr>
            </a:br>
            <a:r>
              <a:rPr lang="en-US" altLang="en-US" sz="1600" i="1" dirty="0">
                <a:solidFill>
                  <a:srgbClr val="8C8C8C"/>
                </a:solidFill>
                <a:latin typeface="Courier New"/>
                <a:cs typeface="Courier New"/>
              </a:rPr>
              <a:t>   </a:t>
            </a:r>
            <a:r>
              <a:rPr kumimoji="0" lang="en-US" altLang="en-US" sz="1600" b="0" i="1" u="none" strike="noStrike" cap="none" normalizeH="0" baseline="0" dirty="0">
                <a:ln>
                  <a:noFill/>
                </a:ln>
                <a:solidFill>
                  <a:srgbClr val="8C8C8C"/>
                </a:solidFill>
                <a:effectLst/>
                <a:latin typeface="Courier New"/>
                <a:cs typeface="Courier New"/>
              </a:rPr>
              <a:t> </a:t>
            </a:r>
            <a:r>
              <a:rPr kumimoji="0" lang="en-US" altLang="en-US" sz="1600" b="0" i="0" u="none" strike="noStrike" cap="none" normalizeH="0" baseline="0" dirty="0">
                <a:ln>
                  <a:noFill/>
                </a:ln>
                <a:solidFill>
                  <a:srgbClr val="0033B3"/>
                </a:solidFill>
                <a:effectLst/>
                <a:latin typeface="Courier New"/>
                <a:cs typeface="Courier New"/>
              </a:rPr>
              <a:t>return </a:t>
            </a:r>
            <a:r>
              <a:rPr kumimoji="0" lang="en-US" altLang="en-US" sz="1600" b="0" i="0" u="none" strike="noStrike" cap="none" normalizeH="0" baseline="0" dirty="0">
                <a:ln>
                  <a:noFill/>
                </a:ln>
                <a:solidFill>
                  <a:srgbClr val="000080"/>
                </a:solidFill>
                <a:effectLst/>
                <a:latin typeface="Courier New"/>
                <a:cs typeface="Courier New"/>
              </a:rPr>
              <a:t>float</a:t>
            </a:r>
            <a:r>
              <a:rPr kumimoji="0" lang="en-US" altLang="en-US" sz="1600" b="0" i="0" u="none" strike="noStrike" cap="none" normalizeH="0" baseline="0" dirty="0">
                <a:ln>
                  <a:noFill/>
                </a:ln>
                <a:solidFill>
                  <a:srgbClr val="080808"/>
                </a:solidFill>
                <a:effectLst/>
                <a:latin typeface="Courier New"/>
                <a:cs typeface="Courier New"/>
              </a:rPr>
              <a:t>(</a:t>
            </a:r>
            <a:r>
              <a:rPr kumimoji="0" lang="en-US" altLang="en-US" sz="1600" b="0" i="0" u="none" strike="noStrike" cap="none" normalizeH="0" baseline="0" dirty="0">
                <a:ln>
                  <a:noFill/>
                </a:ln>
                <a:solidFill>
                  <a:srgbClr val="067D17"/>
                </a:solidFill>
                <a:effectLst/>
                <a:latin typeface="Courier New"/>
                <a:cs typeface="Courier New"/>
              </a:rPr>
              <a:t>f"</a:t>
            </a:r>
            <a:r>
              <a:rPr kumimoji="0" lang="en-US" altLang="en-US" sz="1600" b="0" i="0" u="none" strike="noStrike" cap="none" normalizeH="0" baseline="0" dirty="0">
                <a:ln>
                  <a:noFill/>
                </a:ln>
                <a:solidFill>
                  <a:srgbClr val="0037A6"/>
                </a:solidFill>
                <a:effectLst/>
                <a:latin typeface="Courier New"/>
                <a:cs typeface="Courier New"/>
              </a:rPr>
              <a:t>{</a:t>
            </a:r>
            <a:r>
              <a:rPr kumimoji="0" lang="en-US" altLang="en-US" sz="1600" b="0" i="0" u="none" strike="noStrike" cap="none" normalizeH="0" baseline="0" dirty="0">
                <a:ln>
                  <a:noFill/>
                </a:ln>
                <a:solidFill>
                  <a:srgbClr val="080808"/>
                </a:solidFill>
                <a:effectLst/>
                <a:latin typeface="Courier New"/>
                <a:cs typeface="Courier New"/>
              </a:rPr>
              <a:t>x/z</a:t>
            </a:r>
            <a:r>
              <a:rPr kumimoji="0" lang="en-US" altLang="en-US" sz="1600" b="0" i="0" u="none" strike="noStrike" cap="none" normalizeH="0" baseline="0" dirty="0">
                <a:ln>
                  <a:noFill/>
                </a:ln>
                <a:solidFill>
                  <a:srgbClr val="0037A6"/>
                </a:solidFill>
                <a:effectLst/>
                <a:latin typeface="Courier New"/>
                <a:cs typeface="Courier New"/>
              </a:rPr>
              <a:t>:</a:t>
            </a:r>
            <a:r>
              <a:rPr kumimoji="0" lang="en-US" altLang="en-US" sz="1600" b="0" i="0" u="none" strike="noStrike" cap="none" normalizeH="0" baseline="0" dirty="0">
                <a:ln>
                  <a:noFill/>
                </a:ln>
                <a:solidFill>
                  <a:srgbClr val="067D17"/>
                </a:solidFill>
                <a:effectLst/>
                <a:latin typeface="Courier New"/>
                <a:cs typeface="Courier New"/>
              </a:rPr>
              <a:t>.3f</a:t>
            </a:r>
            <a:r>
              <a:rPr kumimoji="0" lang="en-US" altLang="en-US" sz="1600" b="0" i="0" u="none" strike="noStrike" cap="none" normalizeH="0" baseline="0" dirty="0">
                <a:ln>
                  <a:noFill/>
                </a:ln>
                <a:solidFill>
                  <a:srgbClr val="0037A6"/>
                </a:solidFill>
                <a:effectLst/>
                <a:latin typeface="Courier New"/>
                <a:cs typeface="Courier New"/>
              </a:rPr>
              <a:t>}</a:t>
            </a:r>
            <a:r>
              <a:rPr kumimoji="0" lang="en-US" altLang="en-US" sz="1600" b="0" i="0" u="none" strike="noStrike" cap="none" normalizeH="0" baseline="0" dirty="0">
                <a:ln>
                  <a:noFill/>
                </a:ln>
                <a:solidFill>
                  <a:srgbClr val="067D17"/>
                </a:solidFill>
                <a:effectLst/>
                <a:latin typeface="Courier New"/>
                <a:cs typeface="Courier New"/>
              </a:rPr>
              <a:t>"</a:t>
            </a:r>
            <a:r>
              <a:rPr kumimoji="0" lang="en-US" altLang="en-US" sz="1600" b="0" i="0" u="none" strike="noStrike" cap="none" normalizeH="0" baseline="0" dirty="0">
                <a:ln>
                  <a:noFill/>
                </a:ln>
                <a:solidFill>
                  <a:srgbClr val="080808"/>
                </a:solidFill>
                <a:effectLst/>
                <a:latin typeface="Courier New"/>
                <a:cs typeface="Courier New"/>
              </a:rPr>
              <a:t>)</a:t>
            </a:r>
            <a:endParaRPr lang="en-US" altLang="en-US" sz="1600" b="0" i="0" u="none" strike="noStrike" cap="none" normalizeH="0" baseline="0" dirty="0">
              <a:ln>
                <a:noFill/>
              </a:ln>
              <a:solidFill>
                <a:srgbClr val="080808"/>
              </a:solidFill>
              <a:effectLst/>
              <a:latin typeface="Courier New"/>
              <a:cs typeface="Courier New"/>
            </a:endParaRPr>
          </a:p>
        </p:txBody>
      </p:sp>
      <p:sp>
        <p:nvSpPr>
          <p:cNvPr id="6" name="TextBox 5">
            <a:extLst>
              <a:ext uri="{FF2B5EF4-FFF2-40B4-BE49-F238E27FC236}">
                <a16:creationId xmlns:a16="http://schemas.microsoft.com/office/drawing/2014/main" id="{82078B7E-7944-AEC3-778C-43482B5F2416}"/>
              </a:ext>
            </a:extLst>
          </p:cNvPr>
          <p:cNvSpPr txBox="1"/>
          <p:nvPr/>
        </p:nvSpPr>
        <p:spPr>
          <a:xfrm>
            <a:off x="10733632" y="2059689"/>
            <a:ext cx="1452757" cy="363110"/>
          </a:xfrm>
          <a:prstGeom prst="rect">
            <a:avLst/>
          </a:prstGeom>
        </p:spPr>
        <p:txBody>
          <a:bodyPr vert="horz" wrap="none" lIns="0" tIns="0" rIns="0" bIns="0" rtlCol="0" anchor="t" anchorCtr="0">
            <a:normAutofit/>
          </a:bodyPr>
          <a:lstStyle/>
          <a:p>
            <a:pPr algn="l"/>
            <a:r>
              <a:rPr lang="en-GB" sz="1200" dirty="0"/>
              <a:t>demo_calc3.py</a:t>
            </a:r>
          </a:p>
        </p:txBody>
      </p:sp>
    </p:spTree>
    <p:extLst>
      <p:ext uri="{BB962C8B-B14F-4D97-AF65-F5344CB8AC3E}">
        <p14:creationId xmlns:p14="http://schemas.microsoft.com/office/powerpoint/2010/main" val="41647168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Docstrings – automated testing</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376237" y="1102339"/>
            <a:ext cx="7321374" cy="696423"/>
          </a:xfrm>
        </p:spPr>
        <p:txBody>
          <a:bodyPr/>
          <a:lstStyle/>
          <a:p>
            <a:r>
              <a:rPr lang="en-GB" sz="2000" b="1" dirty="0">
                <a:latin typeface="+mn-lt"/>
              </a:rPr>
              <a:t>Docstring USAGE examples testing can be automated:</a:t>
            </a:r>
          </a:p>
          <a:p>
            <a:pPr marL="457200" lvl="1" indent="-228600"/>
            <a:r>
              <a:rPr lang="en-GB" dirty="0">
                <a:latin typeface="+mn-lt"/>
              </a:rPr>
              <a:t>Import the </a:t>
            </a:r>
            <a:r>
              <a:rPr lang="en-GB" b="1" dirty="0">
                <a:latin typeface="+mn-lt"/>
              </a:rPr>
              <a:t>doctest</a:t>
            </a:r>
            <a:r>
              <a:rPr lang="en-GB" dirty="0">
                <a:latin typeface="+mn-lt"/>
              </a:rPr>
              <a:t> standard library module</a:t>
            </a:r>
          </a:p>
          <a:p>
            <a:endParaRPr lang="en-GB" dirty="0">
              <a:solidFill>
                <a:srgbClr val="000000"/>
              </a:solidFill>
              <a:effectLst/>
              <a:latin typeface="+mn-lt"/>
              <a:ea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13</a:t>
            </a:fld>
            <a:endParaRPr lang="en-GB" dirty="0"/>
          </a:p>
        </p:txBody>
      </p:sp>
      <p:sp>
        <p:nvSpPr>
          <p:cNvPr id="15" name="Rectangle 3">
            <a:extLst>
              <a:ext uri="{FF2B5EF4-FFF2-40B4-BE49-F238E27FC236}">
                <a16:creationId xmlns:a16="http://schemas.microsoft.com/office/drawing/2014/main" id="{810863A9-7361-CD9E-5571-E6090ADE808F}"/>
              </a:ext>
            </a:extLst>
          </p:cNvPr>
          <p:cNvSpPr>
            <a:spLocks noChangeArrowheads="1"/>
          </p:cNvSpPr>
          <p:nvPr/>
        </p:nvSpPr>
        <p:spPr bwMode="auto">
          <a:xfrm>
            <a:off x="571870" y="2086526"/>
            <a:ext cx="3729430" cy="1954381"/>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100" b="0" i="0" u="none" strike="noStrike" cap="none" normalizeH="0" baseline="0" dirty="0">
                <a:ln>
                  <a:noFill/>
                </a:ln>
                <a:solidFill>
                  <a:srgbClr val="0033B3"/>
                </a:solidFill>
                <a:effectLst/>
                <a:latin typeface="Courier New"/>
                <a:cs typeface="Courier New"/>
              </a:rPr>
              <a:t>def </a:t>
            </a:r>
            <a:r>
              <a:rPr kumimoji="0" lang="en-US" altLang="en-US" sz="1100" b="0" i="0" u="none" strike="noStrike" cap="none" normalizeH="0" baseline="0" dirty="0">
                <a:ln>
                  <a:noFill/>
                </a:ln>
                <a:solidFill>
                  <a:srgbClr val="00627A"/>
                </a:solidFill>
                <a:effectLst/>
                <a:latin typeface="Courier New"/>
                <a:cs typeface="Courier New"/>
              </a:rPr>
              <a:t>add</a:t>
            </a:r>
            <a:r>
              <a:rPr kumimoji="0" lang="en-US" altLang="en-US" sz="1100" b="0" i="0" u="none" strike="noStrike" cap="none" normalizeH="0" baseline="0" dirty="0">
                <a:ln>
                  <a:noFill/>
                </a:ln>
                <a:solidFill>
                  <a:srgbClr val="080808"/>
                </a:solidFill>
                <a:effectLst/>
                <a:latin typeface="Courier New"/>
                <a:cs typeface="Courier New"/>
              </a:rPr>
              <a:t>(*args):</a:t>
            </a:r>
            <a:br>
              <a:rPr lang="en-US" altLang="en-US" sz="1100" b="0" i="0" u="none" strike="noStrike" cap="none" normalizeH="0" baseline="0" dirty="0">
                <a:ln>
                  <a:noFill/>
                </a:ln>
                <a:effectLst/>
                <a:latin typeface="Courier New"/>
              </a:rPr>
            </a:br>
            <a:r>
              <a:rPr lang="en-US" altLang="en-US" sz="1100" dirty="0">
                <a:solidFill>
                  <a:srgbClr val="080808"/>
                </a:solidFill>
                <a:latin typeface="Courier New"/>
                <a:cs typeface="Courier New"/>
              </a:rPr>
              <a:t>   </a:t>
            </a:r>
            <a:r>
              <a:rPr kumimoji="0" lang="en-US" altLang="en-US" sz="1100" b="0" i="0" u="none" strike="noStrike" cap="none" normalizeH="0" baseline="0" dirty="0">
                <a:ln>
                  <a:noFill/>
                </a:ln>
                <a:solidFill>
                  <a:srgbClr val="080808"/>
                </a:solidFill>
                <a:effectLst/>
                <a:latin typeface="Courier New"/>
                <a:cs typeface="Courier New"/>
              </a:rPr>
              <a:t> </a:t>
            </a:r>
            <a:r>
              <a:rPr kumimoji="0" lang="en-US" altLang="en-US" sz="1100" b="0" i="1" u="none" strike="noStrike" cap="none" normalizeH="0" baseline="0" dirty="0">
                <a:ln>
                  <a:noFill/>
                </a:ln>
                <a:solidFill>
                  <a:srgbClr val="8C8C8C"/>
                </a:solidFill>
                <a:effectLst/>
                <a:latin typeface="Courier New"/>
                <a:cs typeface="Courier New"/>
              </a:rPr>
              <a:t>""" </a:t>
            </a:r>
            <a:r>
              <a:rPr lang="en-US" altLang="en-US" sz="1100" i="1" dirty="0">
                <a:solidFill>
                  <a:srgbClr val="8C8C8C"/>
                </a:solidFill>
                <a:latin typeface="Courier New"/>
                <a:cs typeface="Courier New"/>
              </a:rPr>
              <a:t>R</a:t>
            </a:r>
            <a:r>
              <a:rPr kumimoji="0" lang="en-US" altLang="en-US" sz="1100" b="0" i="1" u="none" strike="noStrike" cap="none" normalizeH="0" baseline="0" dirty="0">
                <a:ln>
                  <a:noFill/>
                </a:ln>
                <a:solidFill>
                  <a:srgbClr val="8C8C8C"/>
                </a:solidFill>
                <a:effectLst/>
                <a:latin typeface="Courier New"/>
                <a:cs typeface="Courier New"/>
              </a:rPr>
              <a:t>eturns the sum of all arguments</a:t>
            </a:r>
            <a:r>
              <a:rPr lang="en-US" altLang="en-US" sz="1100" i="1" dirty="0">
                <a:solidFill>
                  <a:srgbClr val="8C8C8C"/>
                </a:solidFill>
                <a:latin typeface="Courier New"/>
                <a:cs typeface="Courier New"/>
              </a:rPr>
              <a:t> </a:t>
            </a:r>
            <a:endParaRPr lang="en-US" altLang="en-US" sz="1100" b="0" i="1" u="none" strike="noStrike" cap="none" normalizeH="0" baseline="0" dirty="0">
              <a:ln>
                <a:noFill/>
              </a:ln>
              <a:solidFill>
                <a:srgbClr val="8C8C8C"/>
              </a:solidFill>
              <a:effectLst/>
              <a:latin typeface="Courier New"/>
              <a:cs typeface="Courier New"/>
            </a:endParaRPr>
          </a:p>
          <a:p>
            <a:pPr eaLnBrk="0" fontAlgn="base" hangingPunct="0">
              <a:spcBef>
                <a:spcPct val="0"/>
              </a:spcBef>
              <a:spcAft>
                <a:spcPct val="0"/>
              </a:spcAft>
            </a:pPr>
            <a:r>
              <a:rPr lang="en-US" altLang="en-US" sz="1100" i="1" dirty="0">
                <a:solidFill>
                  <a:srgbClr val="8C8C8C"/>
                </a:solidFill>
                <a:latin typeface="Courier New"/>
                <a:cs typeface="Courier New"/>
              </a:rPr>
              <a:t>    &gt;&gt;&gt; add(4, 3)</a:t>
            </a:r>
          </a:p>
          <a:p>
            <a:pPr eaLnBrk="0" fontAlgn="base" hangingPunct="0">
              <a:spcBef>
                <a:spcPct val="0"/>
              </a:spcBef>
              <a:spcAft>
                <a:spcPct val="0"/>
              </a:spcAft>
            </a:pPr>
            <a:r>
              <a:rPr lang="en-US" altLang="en-US" sz="1100" i="1" dirty="0">
                <a:solidFill>
                  <a:srgbClr val="8C8C8C"/>
                </a:solidFill>
                <a:latin typeface="Courier New"/>
                <a:cs typeface="Courier New"/>
              </a:rPr>
              <a:t>   </a:t>
            </a:r>
            <a:r>
              <a:rPr kumimoji="0" lang="en-US" altLang="en-US" sz="1100" b="0" i="1" u="none" strike="noStrike" cap="none" normalizeH="0" baseline="0" dirty="0">
                <a:ln>
                  <a:noFill/>
                </a:ln>
                <a:solidFill>
                  <a:srgbClr val="8C8C8C"/>
                </a:solidFill>
                <a:effectLst/>
                <a:latin typeface="Courier New"/>
                <a:cs typeface="Courier New"/>
              </a:rPr>
              <a:t> 7</a:t>
            </a:r>
            <a:endParaRPr lang="en-US" altLang="en-US" sz="1100" b="0" i="1" u="none" strike="noStrike" cap="none" normalizeH="0" baseline="0" dirty="0">
              <a:ln>
                <a:noFill/>
              </a:ln>
              <a:solidFill>
                <a:srgbClr val="8C8C8C"/>
              </a:solidFill>
              <a:effectLst/>
              <a:latin typeface="Courier New"/>
              <a:cs typeface="Courier New"/>
            </a:endParaRPr>
          </a:p>
          <a:p>
            <a:pPr eaLnBrk="0" fontAlgn="base" hangingPunct="0">
              <a:spcBef>
                <a:spcPct val="0"/>
              </a:spcBef>
              <a:spcAft>
                <a:spcPct val="0"/>
              </a:spcAft>
            </a:pPr>
            <a:r>
              <a:rPr lang="en-US" altLang="en-US" sz="1100" i="1" dirty="0">
                <a:solidFill>
                  <a:srgbClr val="8C8C8C"/>
                </a:solidFill>
                <a:latin typeface="Courier New"/>
                <a:cs typeface="Courier New"/>
              </a:rPr>
              <a:t>    &gt;&gt;&gt; add(10, 20, 30)</a:t>
            </a:r>
          </a:p>
          <a:p>
            <a:pPr eaLnBrk="0" fontAlgn="base" hangingPunct="0">
              <a:spcBef>
                <a:spcPct val="0"/>
              </a:spcBef>
              <a:spcAft>
                <a:spcPct val="0"/>
              </a:spcAft>
            </a:pPr>
            <a:r>
              <a:rPr lang="en-US" altLang="en-US" sz="1100" i="1" dirty="0">
                <a:solidFill>
                  <a:srgbClr val="8C8C8C"/>
                </a:solidFill>
                <a:latin typeface="Courier New"/>
                <a:cs typeface="Courier New"/>
              </a:rPr>
              <a:t>  </a:t>
            </a:r>
            <a:r>
              <a:rPr kumimoji="0" lang="en-US" altLang="en-US" sz="1100" b="0" i="1" u="none" strike="noStrike" cap="none" normalizeH="0" baseline="0" dirty="0">
                <a:ln>
                  <a:noFill/>
                </a:ln>
                <a:solidFill>
                  <a:srgbClr val="8C8C8C"/>
                </a:solidFill>
                <a:effectLst/>
                <a:latin typeface="Courier New"/>
                <a:cs typeface="Courier New"/>
              </a:rPr>
              <a:t> 60</a:t>
            </a:r>
            <a:endParaRPr lang="en-US" altLang="en-US" sz="1100" b="0" i="1" u="none" strike="noStrike" cap="none" normalizeH="0" baseline="0" dirty="0">
              <a:ln>
                <a:noFill/>
              </a:ln>
              <a:solidFill>
                <a:srgbClr val="8C8C8C"/>
              </a:solidFill>
              <a:effectLst/>
              <a:latin typeface="Courier New"/>
              <a:cs typeface="Courier New"/>
            </a:endParaRPr>
          </a:p>
          <a:p>
            <a:pPr eaLnBrk="0" fontAlgn="base" hangingPunct="0">
              <a:spcBef>
                <a:spcPct val="0"/>
              </a:spcBef>
              <a:spcAft>
                <a:spcPct val="0"/>
              </a:spcAft>
            </a:pPr>
            <a:r>
              <a:rPr kumimoji="0" lang="en-US" altLang="en-US" sz="1100" b="0" i="1" u="none" strike="noStrike" cap="none" normalizeH="0" baseline="0" dirty="0">
                <a:ln>
                  <a:noFill/>
                </a:ln>
                <a:solidFill>
                  <a:srgbClr val="8C8C8C"/>
                </a:solidFill>
                <a:effectLst/>
                <a:latin typeface="Courier New"/>
                <a:cs typeface="Courier New"/>
              </a:rPr>
              <a:t>"""</a:t>
            </a:r>
            <a:br>
              <a:rPr lang="en-US" altLang="en-US" sz="1100" b="0" i="1" u="none" strike="noStrike" cap="none" normalizeH="0" baseline="0" dirty="0">
                <a:ln>
                  <a:noFill/>
                </a:ln>
                <a:effectLst/>
                <a:latin typeface="Courier New"/>
              </a:rPr>
            </a:br>
            <a:r>
              <a:rPr lang="en-US" altLang="en-US" sz="1100" i="1" dirty="0">
                <a:solidFill>
                  <a:srgbClr val="8C8C8C"/>
                </a:solidFill>
                <a:latin typeface="Courier New"/>
                <a:cs typeface="Courier New"/>
              </a:rPr>
              <a:t>   </a:t>
            </a:r>
            <a:r>
              <a:rPr kumimoji="0" lang="en-US" altLang="en-US" sz="1100" b="0" i="1" u="none" strike="noStrike" cap="none" normalizeH="0" baseline="0" dirty="0">
                <a:ln>
                  <a:noFill/>
                </a:ln>
                <a:solidFill>
                  <a:srgbClr val="8C8C8C"/>
                </a:solidFill>
                <a:effectLst/>
                <a:latin typeface="Courier New"/>
                <a:cs typeface="Courier New"/>
              </a:rPr>
              <a:t> </a:t>
            </a:r>
            <a:r>
              <a:rPr kumimoji="0" lang="en-US" altLang="en-US" sz="1100" b="0" i="0" u="none" strike="noStrike" cap="none" normalizeH="0" baseline="0" dirty="0">
                <a:ln>
                  <a:noFill/>
                </a:ln>
                <a:solidFill>
                  <a:srgbClr val="080808"/>
                </a:solidFill>
                <a:effectLst/>
                <a:latin typeface="Courier New"/>
                <a:cs typeface="Courier New"/>
              </a:rPr>
              <a:t>total = </a:t>
            </a:r>
            <a:r>
              <a:rPr kumimoji="0" lang="en-US" altLang="en-US" sz="1100" b="0" i="0" u="none" strike="noStrike" cap="none" normalizeH="0" baseline="0" dirty="0">
                <a:ln>
                  <a:noFill/>
                </a:ln>
                <a:solidFill>
                  <a:srgbClr val="1750EB"/>
                </a:solidFill>
                <a:effectLst/>
                <a:latin typeface="Courier New"/>
                <a:cs typeface="Courier New"/>
              </a:rPr>
              <a:t>0</a:t>
            </a:r>
            <a:br>
              <a:rPr lang="en-US" altLang="en-US" sz="1100" b="0" i="0" u="none" strike="noStrike" cap="none" normalizeH="0" baseline="0" dirty="0">
                <a:ln>
                  <a:noFill/>
                </a:ln>
                <a:effectLst/>
                <a:latin typeface="Courier New"/>
              </a:rPr>
            </a:br>
            <a:r>
              <a:rPr lang="en-US" altLang="en-US" sz="1100" dirty="0">
                <a:solidFill>
                  <a:srgbClr val="1750EB"/>
                </a:solidFill>
                <a:latin typeface="Courier New"/>
                <a:cs typeface="Courier New"/>
              </a:rPr>
              <a:t>   </a:t>
            </a:r>
            <a:r>
              <a:rPr kumimoji="0" lang="en-US" altLang="en-US" sz="1100" b="0" i="0" u="none" strike="noStrike" cap="none" normalizeH="0" baseline="0" dirty="0">
                <a:ln>
                  <a:noFill/>
                </a:ln>
                <a:solidFill>
                  <a:srgbClr val="1750EB"/>
                </a:solidFill>
                <a:effectLst/>
                <a:latin typeface="Courier New"/>
                <a:cs typeface="Courier New"/>
              </a:rPr>
              <a:t> </a:t>
            </a:r>
            <a:r>
              <a:rPr kumimoji="0" lang="en-US" altLang="en-US" sz="1100" b="0" i="0" u="none" strike="noStrike" cap="none" normalizeH="0" baseline="0" dirty="0">
                <a:ln>
                  <a:noFill/>
                </a:ln>
                <a:solidFill>
                  <a:srgbClr val="0033B3"/>
                </a:solidFill>
                <a:effectLst/>
                <a:latin typeface="Courier New"/>
                <a:cs typeface="Courier New"/>
              </a:rPr>
              <a:t>for </a:t>
            </a:r>
            <a:r>
              <a:rPr kumimoji="0" lang="en-US" altLang="en-US" sz="1100" b="0" i="0" u="none" strike="noStrike" cap="none" normalizeH="0" baseline="0" dirty="0">
                <a:ln>
                  <a:noFill/>
                </a:ln>
                <a:solidFill>
                  <a:srgbClr val="080808"/>
                </a:solidFill>
                <a:effectLst/>
                <a:latin typeface="Courier New"/>
                <a:cs typeface="Courier New"/>
              </a:rPr>
              <a:t>num </a:t>
            </a:r>
            <a:r>
              <a:rPr kumimoji="0" lang="en-US" altLang="en-US" sz="1100" b="0" i="0" u="none" strike="noStrike" cap="none" normalizeH="0" baseline="0" dirty="0">
                <a:ln>
                  <a:noFill/>
                </a:ln>
                <a:solidFill>
                  <a:srgbClr val="0033B3"/>
                </a:solidFill>
                <a:effectLst/>
                <a:latin typeface="Courier New"/>
                <a:cs typeface="Courier New"/>
              </a:rPr>
              <a:t>in </a:t>
            </a:r>
            <a:r>
              <a:rPr kumimoji="0" lang="en-US" altLang="en-US" sz="1100" b="0" i="0" u="none" strike="noStrike" cap="none" normalizeH="0" baseline="0" dirty="0">
                <a:ln>
                  <a:noFill/>
                </a:ln>
                <a:solidFill>
                  <a:srgbClr val="080808"/>
                </a:solidFill>
                <a:effectLst/>
                <a:latin typeface="Courier New"/>
                <a:cs typeface="Courier New"/>
              </a:rPr>
              <a:t>args:</a:t>
            </a:r>
            <a:br>
              <a:rPr lang="en-US" altLang="en-US" sz="1100" b="0" i="0" u="none" strike="noStrike" cap="none" normalizeH="0" baseline="0" dirty="0">
                <a:ln>
                  <a:noFill/>
                </a:ln>
                <a:effectLst/>
                <a:latin typeface="Courier New"/>
              </a:rPr>
            </a:br>
            <a:r>
              <a:rPr lang="en-US" altLang="en-US" sz="1100" dirty="0">
                <a:solidFill>
                  <a:srgbClr val="080808"/>
                </a:solidFill>
                <a:latin typeface="Courier New"/>
                <a:cs typeface="Courier New"/>
              </a:rPr>
              <a:t>       </a:t>
            </a:r>
            <a:r>
              <a:rPr kumimoji="0" lang="en-US" altLang="en-US" sz="1100" b="0" i="0" u="none" strike="noStrike" cap="none" normalizeH="0" baseline="0" dirty="0">
                <a:ln>
                  <a:noFill/>
                </a:ln>
                <a:solidFill>
                  <a:srgbClr val="080808"/>
                </a:solidFill>
                <a:effectLst/>
                <a:latin typeface="Courier New"/>
                <a:cs typeface="Courier New"/>
              </a:rPr>
              <a:t> total += num</a:t>
            </a:r>
            <a:br>
              <a:rPr lang="en-US" altLang="en-US" sz="1100" b="0" i="0" u="none" strike="noStrike" cap="none" normalizeH="0" baseline="0" dirty="0">
                <a:ln>
                  <a:noFill/>
                </a:ln>
                <a:effectLst/>
                <a:latin typeface="Courier New"/>
              </a:rPr>
            </a:br>
            <a:r>
              <a:rPr lang="en-US" altLang="en-US" sz="1100" dirty="0">
                <a:solidFill>
                  <a:srgbClr val="080808"/>
                </a:solidFill>
                <a:latin typeface="Courier New"/>
                <a:cs typeface="Courier New"/>
              </a:rPr>
              <a:t>   </a:t>
            </a:r>
            <a:r>
              <a:rPr kumimoji="0" lang="en-US" altLang="en-US" sz="1100" b="0" i="0" u="none" strike="noStrike" cap="none" normalizeH="0" baseline="0" dirty="0">
                <a:ln>
                  <a:noFill/>
                </a:ln>
                <a:solidFill>
                  <a:srgbClr val="080808"/>
                </a:solidFill>
                <a:effectLst/>
                <a:latin typeface="Courier New"/>
                <a:cs typeface="Courier New"/>
              </a:rPr>
              <a:t> </a:t>
            </a:r>
            <a:r>
              <a:rPr kumimoji="0" lang="en-US" altLang="en-US" sz="1100" b="0" i="0" u="none" strike="noStrike" cap="none" normalizeH="0" baseline="0" dirty="0">
                <a:ln>
                  <a:noFill/>
                </a:ln>
                <a:solidFill>
                  <a:srgbClr val="0033B3"/>
                </a:solidFill>
                <a:effectLst/>
                <a:latin typeface="Courier New"/>
                <a:cs typeface="Courier New"/>
              </a:rPr>
              <a:t>return </a:t>
            </a:r>
            <a:r>
              <a:rPr kumimoji="0" lang="en-US" altLang="en-US" sz="1100" b="0" i="0" u="none" strike="noStrike" cap="none" normalizeH="0" baseline="0" dirty="0">
                <a:ln>
                  <a:noFill/>
                </a:ln>
                <a:solidFill>
                  <a:srgbClr val="080808"/>
                </a:solidFill>
                <a:effectLst/>
                <a:latin typeface="Courier New"/>
                <a:cs typeface="Courier New"/>
              </a:rPr>
              <a:t>total</a:t>
            </a:r>
            <a:endParaRPr lang="en-US" altLang="en-US" sz="1100" b="0" i="0" u="none" strike="noStrike" cap="none" normalizeH="0" baseline="0" dirty="0">
              <a:ln>
                <a:noFill/>
              </a:ln>
              <a:solidFill>
                <a:srgbClr val="080808"/>
              </a:solidFill>
              <a:effectLst/>
              <a:latin typeface="Courier New"/>
              <a:cs typeface="Courier New"/>
            </a:endParaRPr>
          </a:p>
        </p:txBody>
      </p:sp>
      <p:cxnSp>
        <p:nvCxnSpPr>
          <p:cNvPr id="23" name="Straight Arrow Connector 22">
            <a:extLst>
              <a:ext uri="{FF2B5EF4-FFF2-40B4-BE49-F238E27FC236}">
                <a16:creationId xmlns:a16="http://schemas.microsoft.com/office/drawing/2014/main" id="{220BEB38-03F3-1D3C-65F3-DE7011F478D3}"/>
              </a:ext>
            </a:extLst>
          </p:cNvPr>
          <p:cNvCxnSpPr>
            <a:cxnSpLocks/>
          </p:cNvCxnSpPr>
          <p:nvPr/>
        </p:nvCxnSpPr>
        <p:spPr>
          <a:xfrm>
            <a:off x="5090344" y="5506156"/>
            <a:ext cx="2347377" cy="14111"/>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pic>
        <p:nvPicPr>
          <p:cNvPr id="36" name="Picture 35">
            <a:extLst>
              <a:ext uri="{FF2B5EF4-FFF2-40B4-BE49-F238E27FC236}">
                <a16:creationId xmlns:a16="http://schemas.microsoft.com/office/drawing/2014/main" id="{1BCE4A69-1C29-2CB8-C685-2EDE9ECAB4DD}"/>
              </a:ext>
            </a:extLst>
          </p:cNvPr>
          <p:cNvPicPr>
            <a:picLocks noChangeAspect="1"/>
          </p:cNvPicPr>
          <p:nvPr/>
        </p:nvPicPr>
        <p:blipFill>
          <a:blip r:embed="rId3"/>
          <a:stretch>
            <a:fillRect/>
          </a:stretch>
        </p:blipFill>
        <p:spPr>
          <a:xfrm>
            <a:off x="5622573" y="4466555"/>
            <a:ext cx="1457788" cy="1942895"/>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3" name="TextBox 2">
            <a:extLst>
              <a:ext uri="{FF2B5EF4-FFF2-40B4-BE49-F238E27FC236}">
                <a16:creationId xmlns:a16="http://schemas.microsoft.com/office/drawing/2014/main" id="{AD96D38F-D9BE-E827-FD7F-E99B3DDE4CB3}"/>
              </a:ext>
            </a:extLst>
          </p:cNvPr>
          <p:cNvSpPr txBox="1"/>
          <p:nvPr/>
        </p:nvSpPr>
        <p:spPr>
          <a:xfrm>
            <a:off x="3195926" y="1914544"/>
            <a:ext cx="1452757" cy="363110"/>
          </a:xfrm>
          <a:prstGeom prst="rect">
            <a:avLst/>
          </a:prstGeom>
        </p:spPr>
        <p:txBody>
          <a:bodyPr vert="horz" wrap="none" lIns="0" tIns="0" rIns="0" bIns="0" rtlCol="0" anchor="t" anchorCtr="0">
            <a:normAutofit/>
          </a:bodyPr>
          <a:lstStyle/>
          <a:p>
            <a:pPr algn="l"/>
            <a:r>
              <a:rPr lang="en-GB" sz="1200" dirty="0"/>
              <a:t>demo_calc3.py</a:t>
            </a:r>
          </a:p>
        </p:txBody>
      </p:sp>
      <p:pic>
        <p:nvPicPr>
          <p:cNvPr id="7" name="Picture 6">
            <a:extLst>
              <a:ext uri="{FF2B5EF4-FFF2-40B4-BE49-F238E27FC236}">
                <a16:creationId xmlns:a16="http://schemas.microsoft.com/office/drawing/2014/main" id="{46913773-71E6-8635-ECB0-FF878B6A0D40}"/>
              </a:ext>
            </a:extLst>
          </p:cNvPr>
          <p:cNvPicPr>
            <a:picLocks noChangeAspect="1"/>
          </p:cNvPicPr>
          <p:nvPr/>
        </p:nvPicPr>
        <p:blipFill>
          <a:blip r:embed="rId4"/>
          <a:stretch>
            <a:fillRect/>
          </a:stretch>
        </p:blipFill>
        <p:spPr>
          <a:xfrm>
            <a:off x="7566997" y="1686245"/>
            <a:ext cx="4474907" cy="5001366"/>
          </a:xfrm>
          <a:prstGeom prst="rect">
            <a:avLst/>
          </a:prstGeom>
          <a:ln>
            <a:noFill/>
          </a:ln>
          <a:effectLst>
            <a:outerShdw blurRad="190500" algn="tl" rotWithShape="0">
              <a:srgbClr val="000000">
                <a:alpha val="70000"/>
              </a:srgbClr>
            </a:outerShdw>
          </a:effectLst>
        </p:spPr>
      </p:pic>
      <p:sp>
        <p:nvSpPr>
          <p:cNvPr id="6" name="Rectangle 3">
            <a:extLst>
              <a:ext uri="{FF2B5EF4-FFF2-40B4-BE49-F238E27FC236}">
                <a16:creationId xmlns:a16="http://schemas.microsoft.com/office/drawing/2014/main" id="{364A350B-F86A-5449-0ABF-3E59225E9F06}"/>
              </a:ext>
            </a:extLst>
          </p:cNvPr>
          <p:cNvSpPr>
            <a:spLocks noChangeArrowheads="1"/>
          </p:cNvSpPr>
          <p:nvPr/>
        </p:nvSpPr>
        <p:spPr bwMode="auto">
          <a:xfrm>
            <a:off x="917390" y="2715450"/>
            <a:ext cx="3468173" cy="1785104"/>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100" b="0" i="0" u="none" strike="noStrike" cap="none" normalizeH="0" baseline="0" dirty="0">
                <a:ln>
                  <a:noFill/>
                </a:ln>
                <a:solidFill>
                  <a:srgbClr val="0033B3"/>
                </a:solidFill>
                <a:effectLst/>
                <a:latin typeface="Courier New"/>
                <a:cs typeface="Courier New"/>
              </a:rPr>
              <a:t>def </a:t>
            </a:r>
            <a:r>
              <a:rPr kumimoji="0" lang="en-US" altLang="en-US" sz="1100" b="0" i="0" u="none" strike="noStrike" cap="none" normalizeH="0" baseline="0" dirty="0">
                <a:ln>
                  <a:noFill/>
                </a:ln>
                <a:solidFill>
                  <a:srgbClr val="00627A"/>
                </a:solidFill>
                <a:effectLst/>
                <a:latin typeface="Courier New"/>
                <a:cs typeface="Courier New"/>
              </a:rPr>
              <a:t>mul</a:t>
            </a:r>
            <a:r>
              <a:rPr kumimoji="0" lang="en-US" altLang="en-US" sz="1100" b="0" i="0" u="none" strike="noStrike" cap="none" normalizeH="0" baseline="0" dirty="0">
                <a:ln>
                  <a:noFill/>
                </a:ln>
                <a:solidFill>
                  <a:srgbClr val="080808"/>
                </a:solidFill>
                <a:effectLst/>
                <a:latin typeface="Courier New"/>
                <a:cs typeface="Courier New"/>
              </a:rPr>
              <a:t>(*args):</a:t>
            </a:r>
            <a:br>
              <a:rPr lang="en-US" altLang="en-US" sz="1100" b="0" i="0" u="none" strike="noStrike" cap="none" normalizeH="0" baseline="0" dirty="0">
                <a:ln>
                  <a:noFill/>
                </a:ln>
                <a:effectLst/>
                <a:latin typeface="Courier New"/>
              </a:rPr>
            </a:br>
            <a:r>
              <a:rPr lang="en-US" altLang="en-US" sz="1100" dirty="0">
                <a:solidFill>
                  <a:srgbClr val="080808"/>
                </a:solidFill>
                <a:latin typeface="Courier New"/>
                <a:cs typeface="Courier New"/>
              </a:rPr>
              <a:t>   </a:t>
            </a:r>
            <a:r>
              <a:rPr kumimoji="0" lang="en-US" altLang="en-US" sz="1100" b="0" i="0" u="none" strike="noStrike" cap="none" normalizeH="0" baseline="0" dirty="0">
                <a:ln>
                  <a:noFill/>
                </a:ln>
                <a:solidFill>
                  <a:srgbClr val="080808"/>
                </a:solidFill>
                <a:effectLst/>
                <a:latin typeface="Courier New"/>
                <a:cs typeface="Courier New"/>
              </a:rPr>
              <a:t> </a:t>
            </a:r>
            <a:r>
              <a:rPr kumimoji="0" lang="en-US" altLang="en-US" sz="1100" b="0" i="1" u="none" strike="noStrike" cap="none" normalizeH="0" baseline="0" dirty="0">
                <a:ln>
                  <a:noFill/>
                </a:ln>
                <a:solidFill>
                  <a:srgbClr val="8C8C8C"/>
                </a:solidFill>
                <a:effectLst/>
                <a:latin typeface="Courier New"/>
                <a:cs typeface="Courier New"/>
              </a:rPr>
              <a:t>""" Returns the product of all parameters.</a:t>
            </a:r>
            <a:endParaRPr lang="en-US" dirty="0"/>
          </a:p>
          <a:p>
            <a:pPr eaLnBrk="0" fontAlgn="base" hangingPunct="0">
              <a:spcBef>
                <a:spcPct val="0"/>
              </a:spcBef>
              <a:spcAft>
                <a:spcPct val="0"/>
              </a:spcAft>
            </a:pPr>
            <a:r>
              <a:rPr lang="en-US" altLang="en-US" sz="1100" i="1" dirty="0">
                <a:solidFill>
                  <a:srgbClr val="8C8C8C"/>
                </a:solidFill>
                <a:latin typeface="Courier New"/>
                <a:cs typeface="Courier New"/>
              </a:rPr>
              <a:t>    &gt;&gt;&gt; mul(4, 3)</a:t>
            </a:r>
          </a:p>
          <a:p>
            <a:pPr eaLnBrk="0" fontAlgn="base" hangingPunct="0">
              <a:spcBef>
                <a:spcPct val="0"/>
              </a:spcBef>
              <a:spcAft>
                <a:spcPct val="0"/>
              </a:spcAft>
            </a:pPr>
            <a:r>
              <a:rPr lang="en-US" altLang="en-US" sz="1100" i="1" dirty="0">
                <a:solidFill>
                  <a:srgbClr val="8C8C8C"/>
                </a:solidFill>
                <a:latin typeface="Courier New"/>
                <a:cs typeface="Courier New"/>
              </a:rPr>
              <a:t>    12</a:t>
            </a:r>
          </a:p>
          <a:p>
            <a:pPr eaLnBrk="0" fontAlgn="base" hangingPunct="0">
              <a:spcBef>
                <a:spcPct val="0"/>
              </a:spcBef>
              <a:spcAft>
                <a:spcPct val="0"/>
              </a:spcAft>
            </a:pPr>
            <a:r>
              <a:rPr lang="en-US" altLang="en-US" sz="1100" i="1" dirty="0">
                <a:solidFill>
                  <a:srgbClr val="8C8C8C"/>
                </a:solidFill>
                <a:latin typeface="Courier New"/>
                <a:cs typeface="Courier New"/>
              </a:rPr>
              <a:t>    </a:t>
            </a:r>
            <a:r>
              <a:rPr kumimoji="0" lang="en-US" altLang="en-US" sz="1100" b="0" i="1" u="none" strike="noStrike" cap="none" normalizeH="0" baseline="0" dirty="0">
                <a:ln>
                  <a:noFill/>
                </a:ln>
                <a:solidFill>
                  <a:srgbClr val="8C8C8C"/>
                </a:solidFill>
                <a:effectLst/>
                <a:latin typeface="Courier New"/>
                <a:cs typeface="Courier New"/>
              </a:rPr>
              <a:t>"""</a:t>
            </a:r>
            <a:br>
              <a:rPr lang="en-US" altLang="en-US" sz="1100" b="0" i="1" u="none" strike="noStrike" cap="none" normalizeH="0" baseline="0" dirty="0">
                <a:ln>
                  <a:noFill/>
                </a:ln>
                <a:effectLst/>
                <a:latin typeface="Courier New"/>
              </a:rPr>
            </a:br>
            <a:r>
              <a:rPr lang="en-US" altLang="en-US" sz="1100" i="1" dirty="0">
                <a:solidFill>
                  <a:srgbClr val="8C8C8C"/>
                </a:solidFill>
                <a:latin typeface="Courier New"/>
                <a:cs typeface="Courier New"/>
              </a:rPr>
              <a:t>   </a:t>
            </a:r>
            <a:r>
              <a:rPr kumimoji="0" lang="en-US" altLang="en-US" sz="1100" b="0" i="1" u="none" strike="noStrike" cap="none" normalizeH="0" baseline="0" dirty="0">
                <a:ln>
                  <a:noFill/>
                </a:ln>
                <a:solidFill>
                  <a:srgbClr val="8C8C8C"/>
                </a:solidFill>
                <a:effectLst/>
                <a:latin typeface="Courier New"/>
                <a:cs typeface="Courier New"/>
              </a:rPr>
              <a:t> </a:t>
            </a:r>
            <a:r>
              <a:rPr kumimoji="0" lang="en-US" altLang="en-US" sz="1100" b="0" i="0" u="none" strike="noStrike" cap="none" normalizeH="0" baseline="0" dirty="0">
                <a:ln>
                  <a:noFill/>
                </a:ln>
                <a:solidFill>
                  <a:srgbClr val="080808"/>
                </a:solidFill>
                <a:effectLst/>
                <a:latin typeface="Courier New"/>
                <a:cs typeface="Courier New"/>
              </a:rPr>
              <a:t>total = </a:t>
            </a:r>
            <a:r>
              <a:rPr kumimoji="0" lang="en-US" altLang="en-US" sz="1100" b="0" i="0" u="none" strike="noStrike" cap="none" normalizeH="0" baseline="0" dirty="0">
                <a:ln>
                  <a:noFill/>
                </a:ln>
                <a:solidFill>
                  <a:srgbClr val="1750EB"/>
                </a:solidFill>
                <a:effectLst/>
                <a:latin typeface="Courier New"/>
                <a:cs typeface="Courier New"/>
              </a:rPr>
              <a:t>1</a:t>
            </a:r>
            <a:br>
              <a:rPr lang="en-US" altLang="en-US" sz="1100" b="0" i="0" u="none" strike="noStrike" cap="none" normalizeH="0" baseline="0" dirty="0">
                <a:ln>
                  <a:noFill/>
                </a:ln>
                <a:effectLst/>
                <a:latin typeface="Courier New"/>
              </a:rPr>
            </a:br>
            <a:r>
              <a:rPr lang="en-US" altLang="en-US" sz="1100" dirty="0">
                <a:solidFill>
                  <a:srgbClr val="1750EB"/>
                </a:solidFill>
                <a:latin typeface="Courier New"/>
                <a:cs typeface="Courier New"/>
              </a:rPr>
              <a:t>   </a:t>
            </a:r>
            <a:r>
              <a:rPr kumimoji="0" lang="en-US" altLang="en-US" sz="1100" b="0" i="0" u="none" strike="noStrike" cap="none" normalizeH="0" baseline="0" dirty="0">
                <a:ln>
                  <a:noFill/>
                </a:ln>
                <a:solidFill>
                  <a:srgbClr val="1750EB"/>
                </a:solidFill>
                <a:effectLst/>
                <a:latin typeface="Courier New"/>
                <a:cs typeface="Courier New"/>
              </a:rPr>
              <a:t> </a:t>
            </a:r>
            <a:r>
              <a:rPr kumimoji="0" lang="en-US" altLang="en-US" sz="1100" b="0" i="0" u="none" strike="noStrike" cap="none" normalizeH="0" baseline="0" dirty="0">
                <a:ln>
                  <a:noFill/>
                </a:ln>
                <a:solidFill>
                  <a:srgbClr val="0033B3"/>
                </a:solidFill>
                <a:effectLst/>
                <a:latin typeface="Courier New"/>
                <a:cs typeface="Courier New"/>
              </a:rPr>
              <a:t>for </a:t>
            </a:r>
            <a:r>
              <a:rPr kumimoji="0" lang="en-US" altLang="en-US" sz="1100" b="0" i="0" u="none" strike="noStrike" cap="none" normalizeH="0" baseline="0" dirty="0">
                <a:ln>
                  <a:noFill/>
                </a:ln>
                <a:solidFill>
                  <a:srgbClr val="080808"/>
                </a:solidFill>
                <a:effectLst/>
                <a:latin typeface="Courier New"/>
                <a:cs typeface="Courier New"/>
              </a:rPr>
              <a:t>num </a:t>
            </a:r>
            <a:r>
              <a:rPr kumimoji="0" lang="en-US" altLang="en-US" sz="1100" b="0" i="0" u="none" strike="noStrike" cap="none" normalizeH="0" baseline="0" dirty="0">
                <a:ln>
                  <a:noFill/>
                </a:ln>
                <a:solidFill>
                  <a:srgbClr val="0033B3"/>
                </a:solidFill>
                <a:effectLst/>
                <a:latin typeface="Courier New"/>
                <a:cs typeface="Courier New"/>
              </a:rPr>
              <a:t>in </a:t>
            </a:r>
            <a:r>
              <a:rPr kumimoji="0" lang="en-US" altLang="en-US" sz="1100" b="0" i="0" u="none" strike="noStrike" cap="none" normalizeH="0" baseline="0" dirty="0">
                <a:ln>
                  <a:noFill/>
                </a:ln>
                <a:solidFill>
                  <a:srgbClr val="080808"/>
                </a:solidFill>
                <a:effectLst/>
                <a:latin typeface="Courier New"/>
                <a:cs typeface="Courier New"/>
              </a:rPr>
              <a:t>args:</a:t>
            </a:r>
            <a:br>
              <a:rPr lang="en-US" altLang="en-US" sz="1100" b="0" i="0" u="none" strike="noStrike" cap="none" normalizeH="0" baseline="0" dirty="0">
                <a:ln>
                  <a:noFill/>
                </a:ln>
                <a:effectLst/>
                <a:latin typeface="Courier New"/>
              </a:rPr>
            </a:br>
            <a:r>
              <a:rPr lang="en-US" altLang="en-US" sz="1100" dirty="0">
                <a:solidFill>
                  <a:srgbClr val="080808"/>
                </a:solidFill>
                <a:latin typeface="Courier New"/>
                <a:cs typeface="Courier New"/>
              </a:rPr>
              <a:t>       </a:t>
            </a:r>
            <a:r>
              <a:rPr kumimoji="0" lang="en-US" altLang="en-US" sz="1100" b="0" i="0" u="none" strike="noStrike" cap="none" normalizeH="0" baseline="0" dirty="0">
                <a:ln>
                  <a:noFill/>
                </a:ln>
                <a:solidFill>
                  <a:srgbClr val="080808"/>
                </a:solidFill>
                <a:effectLst/>
                <a:latin typeface="Courier New"/>
                <a:cs typeface="Courier New"/>
              </a:rPr>
              <a:t> total *= num</a:t>
            </a:r>
            <a:br>
              <a:rPr lang="en-US" altLang="en-US" sz="1100" b="0" i="0" u="none" strike="noStrike" cap="none" normalizeH="0" baseline="0" dirty="0">
                <a:ln>
                  <a:noFill/>
                </a:ln>
                <a:effectLst/>
                <a:latin typeface="Courier New"/>
              </a:rPr>
            </a:br>
            <a:r>
              <a:rPr lang="en-US" altLang="en-US" sz="1100" dirty="0">
                <a:solidFill>
                  <a:srgbClr val="080808"/>
                </a:solidFill>
                <a:latin typeface="Courier New"/>
                <a:cs typeface="Courier New"/>
              </a:rPr>
              <a:t>   </a:t>
            </a:r>
            <a:r>
              <a:rPr kumimoji="0" lang="en-US" altLang="en-US" sz="1100" b="0" i="0" u="none" strike="noStrike" cap="none" normalizeH="0" baseline="0" dirty="0">
                <a:ln>
                  <a:noFill/>
                </a:ln>
                <a:solidFill>
                  <a:srgbClr val="080808"/>
                </a:solidFill>
                <a:effectLst/>
                <a:latin typeface="Courier New"/>
                <a:cs typeface="Courier New"/>
              </a:rPr>
              <a:t> </a:t>
            </a:r>
            <a:r>
              <a:rPr kumimoji="0" lang="en-US" altLang="en-US" sz="1100" b="0" i="0" u="none" strike="noStrike" cap="none" normalizeH="0" baseline="0" dirty="0">
                <a:ln>
                  <a:noFill/>
                </a:ln>
                <a:solidFill>
                  <a:srgbClr val="0033B3"/>
                </a:solidFill>
                <a:effectLst/>
                <a:latin typeface="Courier New"/>
                <a:cs typeface="Courier New"/>
              </a:rPr>
              <a:t>return </a:t>
            </a:r>
            <a:r>
              <a:rPr kumimoji="0" lang="en-US" altLang="en-US" sz="1100" b="0" i="0" u="none" strike="noStrike" cap="none" normalizeH="0" baseline="0" dirty="0">
                <a:ln>
                  <a:noFill/>
                </a:ln>
                <a:solidFill>
                  <a:srgbClr val="080808"/>
                </a:solidFill>
                <a:effectLst/>
                <a:latin typeface="Courier New"/>
                <a:cs typeface="Courier New"/>
              </a:rPr>
              <a:t>total</a:t>
            </a:r>
            <a:r>
              <a:rPr lang="en-US" altLang="en-US" sz="1100" dirty="0">
                <a:solidFill>
                  <a:srgbClr val="080808"/>
                </a:solidFill>
                <a:latin typeface="Courier New"/>
                <a:cs typeface="Courier New"/>
              </a:rPr>
              <a:t> </a:t>
            </a:r>
            <a:endParaRPr lang="en-US" altLang="en-US" sz="1100" b="0" i="0" u="none" strike="noStrike" cap="none" normalizeH="0" baseline="0" dirty="0">
              <a:ln>
                <a:noFill/>
              </a:ln>
              <a:solidFill>
                <a:srgbClr val="080808"/>
              </a:solidFill>
              <a:effectLst/>
              <a:latin typeface="Courier New"/>
              <a:cs typeface="Courier New"/>
            </a:endParaRPr>
          </a:p>
        </p:txBody>
      </p:sp>
      <p:sp>
        <p:nvSpPr>
          <p:cNvPr id="9" name="Rectangle 3">
            <a:extLst>
              <a:ext uri="{FF2B5EF4-FFF2-40B4-BE49-F238E27FC236}">
                <a16:creationId xmlns:a16="http://schemas.microsoft.com/office/drawing/2014/main" id="{9C211CB9-331F-918C-AEC4-8D87E7891A17}"/>
              </a:ext>
            </a:extLst>
          </p:cNvPr>
          <p:cNvSpPr>
            <a:spLocks noChangeArrowheads="1"/>
          </p:cNvSpPr>
          <p:nvPr/>
        </p:nvSpPr>
        <p:spPr bwMode="auto">
          <a:xfrm>
            <a:off x="1270168" y="3731366"/>
            <a:ext cx="3468173" cy="1277273"/>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100" b="0" i="0" u="none" strike="noStrike" cap="none" normalizeH="0" baseline="0" dirty="0">
                <a:ln>
                  <a:noFill/>
                </a:ln>
                <a:solidFill>
                  <a:srgbClr val="0033B3"/>
                </a:solidFill>
                <a:effectLst/>
                <a:latin typeface="Courier New"/>
                <a:cs typeface="Courier New"/>
              </a:rPr>
              <a:t>def </a:t>
            </a:r>
            <a:r>
              <a:rPr kumimoji="0" lang="en-US" altLang="en-US" sz="1100" b="0" i="0" u="none" strike="noStrike" cap="none" normalizeH="0" baseline="0" dirty="0">
                <a:ln>
                  <a:noFill/>
                </a:ln>
                <a:solidFill>
                  <a:srgbClr val="00627A"/>
                </a:solidFill>
                <a:effectLst/>
                <a:latin typeface="Courier New"/>
                <a:cs typeface="Courier New"/>
              </a:rPr>
              <a:t>div</a:t>
            </a:r>
            <a:r>
              <a:rPr kumimoji="0" lang="en-US" altLang="en-US" sz="1100" b="0" i="0" u="none" strike="noStrike" cap="none" normalizeH="0" baseline="0" dirty="0">
                <a:ln>
                  <a:noFill/>
                </a:ln>
                <a:solidFill>
                  <a:srgbClr val="080808"/>
                </a:solidFill>
                <a:effectLst/>
                <a:latin typeface="Courier New"/>
                <a:cs typeface="Courier New"/>
              </a:rPr>
              <a:t>(x, z):</a:t>
            </a:r>
            <a:br>
              <a:rPr lang="en-US" altLang="en-US" sz="1100" b="0" i="0" u="none" strike="noStrike" cap="none" normalizeH="0" baseline="0" dirty="0">
                <a:ln>
                  <a:noFill/>
                </a:ln>
                <a:effectLst/>
                <a:latin typeface="Courier New"/>
              </a:rPr>
            </a:br>
            <a:r>
              <a:rPr lang="en-US" altLang="en-US" sz="1100" dirty="0">
                <a:solidFill>
                  <a:srgbClr val="080808"/>
                </a:solidFill>
                <a:latin typeface="Courier New"/>
                <a:cs typeface="Courier New"/>
              </a:rPr>
              <a:t>   </a:t>
            </a:r>
            <a:r>
              <a:rPr kumimoji="0" lang="en-US" altLang="en-US" sz="1100" b="0" i="0" u="none" strike="noStrike" cap="none" normalizeH="0" baseline="0" dirty="0">
                <a:ln>
                  <a:noFill/>
                </a:ln>
                <a:solidFill>
                  <a:srgbClr val="080808"/>
                </a:solidFill>
                <a:effectLst/>
                <a:latin typeface="Courier New"/>
                <a:cs typeface="Courier New"/>
              </a:rPr>
              <a:t> </a:t>
            </a:r>
            <a:r>
              <a:rPr kumimoji="0" lang="en-US" altLang="en-US" sz="1100" b="0" i="1" u="none" strike="noStrike" cap="none" normalizeH="0" baseline="0" dirty="0">
                <a:ln>
                  <a:noFill/>
                </a:ln>
                <a:solidFill>
                  <a:srgbClr val="8C8C8C"/>
                </a:solidFill>
                <a:effectLst/>
                <a:latin typeface="Courier New"/>
                <a:cs typeface="Courier New"/>
              </a:rPr>
              <a:t>""" Returns x divided by z, as a float to 3 decimal places.</a:t>
            </a:r>
            <a:endParaRPr lang="en-US" dirty="0"/>
          </a:p>
          <a:p>
            <a:pPr eaLnBrk="0" fontAlgn="base" hangingPunct="0">
              <a:spcBef>
                <a:spcPct val="0"/>
              </a:spcBef>
              <a:spcAft>
                <a:spcPct val="0"/>
              </a:spcAft>
            </a:pPr>
            <a:r>
              <a:rPr lang="en-US" altLang="en-US" sz="1100" i="1" dirty="0">
                <a:solidFill>
                  <a:srgbClr val="8C8C8C"/>
                </a:solidFill>
                <a:latin typeface="Courier New"/>
                <a:cs typeface="Courier New"/>
              </a:rPr>
              <a:t>    &gt;&gt;&gt; div(4, 3)</a:t>
            </a:r>
          </a:p>
          <a:p>
            <a:pPr eaLnBrk="0" fontAlgn="base" hangingPunct="0">
              <a:spcBef>
                <a:spcPct val="0"/>
              </a:spcBef>
              <a:spcAft>
                <a:spcPct val="0"/>
              </a:spcAft>
            </a:pPr>
            <a:r>
              <a:rPr lang="en-US" altLang="en-US" sz="1100" i="1" dirty="0">
                <a:solidFill>
                  <a:srgbClr val="8C8C8C"/>
                </a:solidFill>
                <a:latin typeface="Courier New"/>
                <a:cs typeface="Courier New"/>
              </a:rPr>
              <a:t>    1.333</a:t>
            </a:r>
          </a:p>
          <a:p>
            <a:pPr eaLnBrk="0" fontAlgn="base" hangingPunct="0">
              <a:spcBef>
                <a:spcPct val="0"/>
              </a:spcBef>
              <a:spcAft>
                <a:spcPct val="0"/>
              </a:spcAft>
            </a:pPr>
            <a:r>
              <a:rPr lang="en-US" altLang="en-US" sz="1100" i="1" dirty="0">
                <a:solidFill>
                  <a:srgbClr val="8C8C8C"/>
                </a:solidFill>
                <a:latin typeface="Courier New"/>
                <a:cs typeface="Courier New"/>
              </a:rPr>
              <a:t>   </a:t>
            </a:r>
            <a:r>
              <a:rPr kumimoji="0" lang="en-US" altLang="en-US" sz="1100" b="0" i="1" u="none" strike="noStrike" cap="none" normalizeH="0" baseline="0" dirty="0">
                <a:ln>
                  <a:noFill/>
                </a:ln>
                <a:solidFill>
                  <a:srgbClr val="8C8C8C"/>
                </a:solidFill>
                <a:effectLst/>
                <a:latin typeface="Courier New"/>
                <a:cs typeface="Courier New"/>
              </a:rPr>
              <a:t> """</a:t>
            </a:r>
            <a:br>
              <a:rPr lang="en-US" altLang="en-US" sz="1100" b="0" i="1" u="none" strike="noStrike" cap="none" normalizeH="0" baseline="0" dirty="0">
                <a:ln>
                  <a:noFill/>
                </a:ln>
                <a:effectLst/>
                <a:latin typeface="Courier New"/>
              </a:rPr>
            </a:br>
            <a:r>
              <a:rPr lang="en-US" altLang="en-US" sz="1100" i="1" dirty="0">
                <a:solidFill>
                  <a:srgbClr val="8C8C8C"/>
                </a:solidFill>
                <a:latin typeface="Courier New"/>
                <a:cs typeface="Courier New"/>
              </a:rPr>
              <a:t>   </a:t>
            </a:r>
            <a:r>
              <a:rPr kumimoji="0" lang="en-US" altLang="en-US" sz="1100" b="0" i="1" u="none" strike="noStrike" cap="none" normalizeH="0" baseline="0" dirty="0">
                <a:ln>
                  <a:noFill/>
                </a:ln>
                <a:solidFill>
                  <a:srgbClr val="8C8C8C"/>
                </a:solidFill>
                <a:effectLst/>
                <a:latin typeface="Courier New"/>
                <a:cs typeface="Courier New"/>
              </a:rPr>
              <a:t> </a:t>
            </a:r>
            <a:r>
              <a:rPr kumimoji="0" lang="en-US" altLang="en-US" sz="1100" b="0" i="0" u="none" strike="noStrike" cap="none" normalizeH="0" baseline="0" dirty="0">
                <a:ln>
                  <a:noFill/>
                </a:ln>
                <a:solidFill>
                  <a:srgbClr val="0033B3"/>
                </a:solidFill>
                <a:effectLst/>
                <a:latin typeface="Courier New"/>
                <a:cs typeface="Courier New"/>
              </a:rPr>
              <a:t>return </a:t>
            </a:r>
            <a:r>
              <a:rPr kumimoji="0" lang="en-US" altLang="en-US" sz="1100" b="0" i="0" u="none" strike="noStrike" cap="none" normalizeH="0" baseline="0" dirty="0">
                <a:ln>
                  <a:noFill/>
                </a:ln>
                <a:solidFill>
                  <a:srgbClr val="000080"/>
                </a:solidFill>
                <a:effectLst/>
                <a:latin typeface="Courier New"/>
                <a:cs typeface="Courier New"/>
              </a:rPr>
              <a:t>float</a:t>
            </a:r>
            <a:r>
              <a:rPr kumimoji="0" lang="en-US" altLang="en-US" sz="1100" b="0" i="0" u="none" strike="noStrike" cap="none" normalizeH="0" baseline="0" dirty="0">
                <a:ln>
                  <a:noFill/>
                </a:ln>
                <a:solidFill>
                  <a:srgbClr val="080808"/>
                </a:solidFill>
                <a:effectLst/>
                <a:latin typeface="Courier New"/>
                <a:cs typeface="Courier New"/>
              </a:rPr>
              <a:t>(</a:t>
            </a:r>
            <a:r>
              <a:rPr kumimoji="0" lang="en-US" altLang="en-US" sz="1100" b="0" i="0" u="none" strike="noStrike" cap="none" normalizeH="0" baseline="0" dirty="0">
                <a:ln>
                  <a:noFill/>
                </a:ln>
                <a:solidFill>
                  <a:srgbClr val="067D17"/>
                </a:solidFill>
                <a:effectLst/>
                <a:latin typeface="Courier New"/>
                <a:cs typeface="Courier New"/>
              </a:rPr>
              <a:t>f"</a:t>
            </a:r>
            <a:r>
              <a:rPr kumimoji="0" lang="en-US" altLang="en-US" sz="1100" b="0" i="0" u="none" strike="noStrike" cap="none" normalizeH="0" baseline="0" dirty="0">
                <a:ln>
                  <a:noFill/>
                </a:ln>
                <a:solidFill>
                  <a:srgbClr val="0037A6"/>
                </a:solidFill>
                <a:effectLst/>
                <a:latin typeface="Courier New"/>
                <a:cs typeface="Courier New"/>
              </a:rPr>
              <a:t>{</a:t>
            </a:r>
            <a:r>
              <a:rPr kumimoji="0" lang="en-US" altLang="en-US" sz="1100" b="0" i="0" u="none" strike="noStrike" cap="none" normalizeH="0" baseline="0" dirty="0">
                <a:ln>
                  <a:noFill/>
                </a:ln>
                <a:solidFill>
                  <a:srgbClr val="080808"/>
                </a:solidFill>
                <a:effectLst/>
                <a:latin typeface="Courier New"/>
                <a:cs typeface="Courier New"/>
              </a:rPr>
              <a:t>x/z</a:t>
            </a:r>
            <a:r>
              <a:rPr kumimoji="0" lang="en-US" altLang="en-US" sz="1100" b="0" i="0" u="none" strike="noStrike" cap="none" normalizeH="0" baseline="0" dirty="0">
                <a:ln>
                  <a:noFill/>
                </a:ln>
                <a:solidFill>
                  <a:srgbClr val="0037A6"/>
                </a:solidFill>
                <a:effectLst/>
                <a:latin typeface="Courier New"/>
                <a:cs typeface="Courier New"/>
              </a:rPr>
              <a:t>:</a:t>
            </a:r>
            <a:r>
              <a:rPr kumimoji="0" lang="en-US" altLang="en-US" sz="1100" b="0" i="0" u="none" strike="noStrike" cap="none" normalizeH="0" baseline="0" dirty="0">
                <a:ln>
                  <a:noFill/>
                </a:ln>
                <a:solidFill>
                  <a:srgbClr val="067D17"/>
                </a:solidFill>
                <a:effectLst/>
                <a:latin typeface="Courier New"/>
                <a:cs typeface="Courier New"/>
              </a:rPr>
              <a:t>.3f</a:t>
            </a:r>
            <a:r>
              <a:rPr kumimoji="0" lang="en-US" altLang="en-US" sz="1100" b="0" i="0" u="none" strike="noStrike" cap="none" normalizeH="0" baseline="0" dirty="0">
                <a:ln>
                  <a:noFill/>
                </a:ln>
                <a:solidFill>
                  <a:srgbClr val="0037A6"/>
                </a:solidFill>
                <a:effectLst/>
                <a:latin typeface="Courier New"/>
                <a:cs typeface="Courier New"/>
              </a:rPr>
              <a:t>}</a:t>
            </a:r>
            <a:r>
              <a:rPr kumimoji="0" lang="en-US" altLang="en-US" sz="1100" b="0" i="0" u="none" strike="noStrike" cap="none" normalizeH="0" baseline="0" dirty="0">
                <a:ln>
                  <a:noFill/>
                </a:ln>
                <a:solidFill>
                  <a:srgbClr val="067D17"/>
                </a:solidFill>
                <a:effectLst/>
                <a:latin typeface="Courier New"/>
                <a:cs typeface="Courier New"/>
              </a:rPr>
              <a:t>"</a:t>
            </a:r>
            <a:r>
              <a:rPr kumimoji="0" lang="en-US" altLang="en-US" sz="1100" b="0" i="0" u="none" strike="noStrike" cap="none" normalizeH="0" baseline="0" dirty="0">
                <a:ln>
                  <a:noFill/>
                </a:ln>
                <a:solidFill>
                  <a:srgbClr val="080808"/>
                </a:solidFill>
                <a:effectLst/>
                <a:latin typeface="Courier New"/>
                <a:cs typeface="Courier New"/>
              </a:rPr>
              <a:t>)</a:t>
            </a:r>
            <a:endParaRPr lang="en-US" altLang="en-US" sz="1100" b="0" i="0" u="none" strike="noStrike" cap="none" normalizeH="0" baseline="0" dirty="0">
              <a:ln>
                <a:noFill/>
              </a:ln>
              <a:solidFill>
                <a:srgbClr val="080808"/>
              </a:solidFill>
              <a:effectLst/>
              <a:latin typeface="Courier New"/>
              <a:cs typeface="Courier New"/>
            </a:endParaRPr>
          </a:p>
        </p:txBody>
      </p:sp>
      <p:sp>
        <p:nvSpPr>
          <p:cNvPr id="10" name="Rectangle 4">
            <a:extLst>
              <a:ext uri="{FF2B5EF4-FFF2-40B4-BE49-F238E27FC236}">
                <a16:creationId xmlns:a16="http://schemas.microsoft.com/office/drawing/2014/main" id="{2A387079-4A31-29B7-3DFD-8302CF1D9B6B}"/>
              </a:ext>
            </a:extLst>
          </p:cNvPr>
          <p:cNvSpPr>
            <a:spLocks noChangeArrowheads="1"/>
          </p:cNvSpPr>
          <p:nvPr/>
        </p:nvSpPr>
        <p:spPr bwMode="auto">
          <a:xfrm>
            <a:off x="1617527" y="4424064"/>
            <a:ext cx="3472817" cy="1938992"/>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200" b="0" i="0" u="none" strike="noStrike" cap="none" normalizeH="0" baseline="0" dirty="0">
                <a:ln>
                  <a:noFill/>
                </a:ln>
                <a:solidFill>
                  <a:srgbClr val="0033B3"/>
                </a:solidFill>
                <a:effectLst/>
                <a:latin typeface="Courier New"/>
                <a:cs typeface="Courier New"/>
              </a:rPr>
              <a:t>def </a:t>
            </a:r>
            <a:r>
              <a:rPr kumimoji="0" lang="en-US" altLang="en-US" sz="1200" b="0" i="0" u="none" strike="noStrike" cap="none" normalizeH="0" baseline="0" dirty="0">
                <a:ln>
                  <a:noFill/>
                </a:ln>
                <a:solidFill>
                  <a:srgbClr val="00627A"/>
                </a:solidFill>
                <a:effectLst/>
                <a:latin typeface="Courier New"/>
                <a:cs typeface="Courier New"/>
              </a:rPr>
              <a:t>main</a:t>
            </a:r>
            <a:r>
              <a:rPr kumimoji="0" lang="en-US" altLang="en-US" sz="1200" b="0" i="0" u="none" strike="noStrike" cap="none" normalizeH="0" baseline="0" dirty="0">
                <a:ln>
                  <a:noFill/>
                </a:ln>
                <a:solidFill>
                  <a:srgbClr val="080808"/>
                </a:solidFill>
                <a:effectLst/>
                <a:latin typeface="Courier New"/>
                <a:cs typeface="Courier New"/>
              </a:rPr>
              <a:t>():</a:t>
            </a:r>
            <a:br>
              <a:rPr lang="en-US" altLang="en-US" sz="1200" b="0" i="1" u="none" strike="noStrike" cap="none" normalizeH="0" baseline="0" dirty="0">
                <a:ln>
                  <a:noFill/>
                </a:ln>
                <a:effectLst/>
                <a:latin typeface="Courier New"/>
              </a:rPr>
            </a:br>
            <a:r>
              <a:rPr lang="en-US" altLang="en-US" sz="1200" i="1" dirty="0">
                <a:solidFill>
                  <a:srgbClr val="8C8C8C"/>
                </a:solidFill>
                <a:latin typeface="Courier New"/>
                <a:cs typeface="Courier New"/>
              </a:rPr>
              <a:t>   </a:t>
            </a:r>
            <a:r>
              <a:rPr kumimoji="0" lang="en-US" altLang="en-US" sz="1200" b="0" i="1" u="none" strike="noStrike" cap="none" normalizeH="0" baseline="0" dirty="0">
                <a:ln>
                  <a:noFill/>
                </a:ln>
                <a:solidFill>
                  <a:srgbClr val="8C8C8C"/>
                </a:solidFill>
                <a:effectLst/>
                <a:latin typeface="Courier New"/>
                <a:cs typeface="Courier New"/>
              </a:rPr>
              <a:t> </a:t>
            </a:r>
            <a:r>
              <a:rPr kumimoji="0" lang="en-US" altLang="en-US" sz="1200" b="0" i="0" u="none" strike="noStrike" cap="none" normalizeH="0" baseline="0" dirty="0">
                <a:ln>
                  <a:noFill/>
                </a:ln>
                <a:solidFill>
                  <a:srgbClr val="000080"/>
                </a:solidFill>
                <a:effectLst/>
                <a:latin typeface="Courier New"/>
                <a:cs typeface="Courier New"/>
              </a:rPr>
              <a:t>print</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f"4 + 3 = </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add(</a:t>
            </a:r>
            <a:r>
              <a:rPr kumimoji="0" lang="en-US" altLang="en-US" sz="1200" b="0" i="0" u="none" strike="noStrike" cap="none" normalizeH="0" baseline="0" dirty="0">
                <a:ln>
                  <a:noFill/>
                </a:ln>
                <a:solidFill>
                  <a:srgbClr val="1750EB"/>
                </a:solidFill>
                <a:effectLst/>
                <a:latin typeface="Courier New"/>
                <a:cs typeface="Courier New"/>
              </a:rPr>
              <a:t>4</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1750EB"/>
                </a:solidFill>
                <a:effectLst/>
                <a:latin typeface="Courier New"/>
                <a:cs typeface="Courier New"/>
              </a:rPr>
              <a:t>3</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a:t>
            </a:r>
            <a:br>
              <a:rPr lang="en-US" altLang="en-US" sz="1200" b="0" i="0" u="none" strike="noStrike" cap="none" normalizeH="0" baseline="0" dirty="0">
                <a:ln>
                  <a:noFill/>
                </a:ln>
                <a:effectLst/>
                <a:latin typeface="Courier New"/>
              </a:rPr>
            </a:br>
            <a:r>
              <a:rPr lang="en-US" altLang="en-US" sz="1200" dirty="0">
                <a:solidFill>
                  <a:srgbClr val="080808"/>
                </a:solidFill>
                <a:latin typeface="Courier New"/>
                <a:cs typeface="Courier New"/>
              </a:rPr>
              <a:t>   </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000080"/>
                </a:solidFill>
                <a:effectLst/>
                <a:latin typeface="Courier New"/>
                <a:cs typeface="Courier New"/>
              </a:rPr>
              <a:t>print</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f"4 * 3 = </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mul(</a:t>
            </a:r>
            <a:r>
              <a:rPr kumimoji="0" lang="en-US" altLang="en-US" sz="1200" b="0" i="0" u="none" strike="noStrike" cap="none" normalizeH="0" baseline="0" dirty="0">
                <a:ln>
                  <a:noFill/>
                </a:ln>
                <a:solidFill>
                  <a:srgbClr val="1750EB"/>
                </a:solidFill>
                <a:effectLst/>
                <a:latin typeface="Courier New"/>
                <a:cs typeface="Courier New"/>
              </a:rPr>
              <a:t>4</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1750EB"/>
                </a:solidFill>
                <a:effectLst/>
                <a:latin typeface="Courier New"/>
                <a:cs typeface="Courier New"/>
              </a:rPr>
              <a:t>3</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a:t>
            </a:r>
            <a:br>
              <a:rPr lang="en-US" altLang="en-US" sz="1200" b="0" i="0" u="none" strike="noStrike" cap="none" normalizeH="0" baseline="0" dirty="0">
                <a:ln>
                  <a:noFill/>
                </a:ln>
                <a:effectLst/>
                <a:latin typeface="Courier New"/>
              </a:rPr>
            </a:br>
            <a:r>
              <a:rPr lang="en-US" altLang="en-US" sz="1200" dirty="0">
                <a:solidFill>
                  <a:srgbClr val="080808"/>
                </a:solidFill>
                <a:latin typeface="Courier New"/>
                <a:cs typeface="Courier New"/>
              </a:rPr>
              <a:t>   </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000080"/>
                </a:solidFill>
                <a:effectLst/>
                <a:latin typeface="Courier New"/>
                <a:cs typeface="Courier New"/>
              </a:rPr>
              <a:t>print</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f"4 / 3 = </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div(</a:t>
            </a:r>
            <a:r>
              <a:rPr kumimoji="0" lang="en-US" altLang="en-US" sz="1200" b="0" i="0" u="none" strike="noStrike" cap="none" normalizeH="0" baseline="0" dirty="0">
                <a:ln>
                  <a:noFill/>
                </a:ln>
                <a:solidFill>
                  <a:srgbClr val="1750EB"/>
                </a:solidFill>
                <a:effectLst/>
                <a:latin typeface="Courier New"/>
                <a:cs typeface="Courier New"/>
              </a:rPr>
              <a:t>4</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1750EB"/>
                </a:solidFill>
                <a:effectLst/>
                <a:latin typeface="Courier New"/>
                <a:cs typeface="Courier New"/>
              </a:rPr>
              <a:t>3</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a:t>
            </a:r>
            <a:br>
              <a:rPr lang="en-US" altLang="en-US" sz="1200" b="0" i="0" u="none" strike="noStrike" cap="none" normalizeH="0" baseline="0" dirty="0">
                <a:ln>
                  <a:noFill/>
                </a:ln>
                <a:effectLst/>
                <a:latin typeface="Courier New"/>
              </a:rPr>
            </a:br>
            <a:r>
              <a:rPr lang="en-US" altLang="en-US" sz="1200" dirty="0">
                <a:solidFill>
                  <a:srgbClr val="080808"/>
                </a:solidFill>
                <a:latin typeface="Courier New"/>
                <a:cs typeface="Courier New"/>
              </a:rPr>
              <a:t>   </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0033B3"/>
                </a:solidFill>
                <a:effectLst/>
                <a:latin typeface="Courier New"/>
                <a:cs typeface="Courier New"/>
              </a:rPr>
              <a:t>return None</a:t>
            </a:r>
            <a:br>
              <a:rPr lang="en-US" altLang="en-US" sz="1200" b="0" i="0" u="none" strike="noStrike" cap="none" normalizeH="0" baseline="0" dirty="0">
                <a:ln>
                  <a:noFill/>
                </a:ln>
                <a:effectLst/>
                <a:latin typeface="Courier New"/>
              </a:rPr>
            </a:br>
            <a:br>
              <a:rPr lang="en-US" altLang="en-US" sz="1200" b="0" i="0" u="none" strike="noStrike" cap="none" normalizeH="0" baseline="0" dirty="0">
                <a:ln>
                  <a:noFill/>
                </a:ln>
                <a:effectLst/>
                <a:latin typeface="Courier New"/>
              </a:rPr>
            </a:br>
            <a:r>
              <a:rPr kumimoji="0" lang="en-US" altLang="en-US" sz="1200" b="0" i="0" u="none" strike="noStrike" cap="none" normalizeH="0" baseline="0" dirty="0">
                <a:ln>
                  <a:noFill/>
                </a:ln>
                <a:solidFill>
                  <a:srgbClr val="0033B3"/>
                </a:solidFill>
                <a:effectLst/>
                <a:latin typeface="Courier New"/>
                <a:cs typeface="Courier New"/>
              </a:rPr>
              <a:t>if </a:t>
            </a:r>
            <a:r>
              <a:rPr kumimoji="0" lang="en-US" altLang="en-US" sz="1200" b="0" i="0" u="none" strike="noStrike" cap="none" normalizeH="0" baseline="0" dirty="0">
                <a:ln>
                  <a:noFill/>
                </a:ln>
                <a:solidFill>
                  <a:srgbClr val="080808"/>
                </a:solidFill>
                <a:effectLst/>
                <a:latin typeface="Courier New"/>
                <a:cs typeface="Courier New"/>
              </a:rPr>
              <a:t>__name__ == </a:t>
            </a:r>
            <a:r>
              <a:rPr kumimoji="0" lang="en-US" altLang="en-US" sz="1200" b="0" i="0" u="none" strike="noStrike" cap="none" normalizeH="0" baseline="0" dirty="0">
                <a:ln>
                  <a:noFill/>
                </a:ln>
                <a:solidFill>
                  <a:srgbClr val="067D17"/>
                </a:solidFill>
                <a:effectLst/>
                <a:latin typeface="Courier New"/>
                <a:cs typeface="Courier New"/>
              </a:rPr>
              <a:t>"__main__"</a:t>
            </a:r>
            <a:r>
              <a:rPr kumimoji="0" lang="en-US" altLang="en-US" sz="1200" b="0" i="0" u="none" strike="noStrike" cap="none" normalizeH="0" baseline="0" dirty="0">
                <a:ln>
                  <a:noFill/>
                </a:ln>
                <a:solidFill>
                  <a:srgbClr val="080808"/>
                </a:solidFill>
                <a:effectLst/>
                <a:latin typeface="Courier New"/>
                <a:cs typeface="Courier New"/>
              </a:rPr>
              <a:t>:</a:t>
            </a:r>
            <a:br>
              <a:rPr lang="en-US" altLang="en-US" sz="1200" b="0" i="0" u="none" strike="noStrike" cap="none" normalizeH="0" baseline="0" dirty="0">
                <a:ln>
                  <a:noFill/>
                </a:ln>
                <a:effectLst/>
                <a:latin typeface="Courier New"/>
              </a:rPr>
            </a:br>
            <a:r>
              <a:rPr lang="en-US" altLang="en-US" sz="1200" b="1" dirty="0">
                <a:solidFill>
                  <a:srgbClr val="080808"/>
                </a:solidFill>
                <a:latin typeface="Courier New"/>
                <a:cs typeface="Courier New"/>
              </a:rPr>
              <a:t>   </a:t>
            </a:r>
            <a:r>
              <a:rPr kumimoji="0" lang="en-US" altLang="en-US" sz="1200" b="1" i="0" u="none" strike="noStrike" cap="none" normalizeH="0" baseline="0" dirty="0">
                <a:ln>
                  <a:noFill/>
                </a:ln>
                <a:solidFill>
                  <a:srgbClr val="080808"/>
                </a:solidFill>
                <a:effectLst/>
                <a:latin typeface="Courier New"/>
                <a:cs typeface="Courier New"/>
              </a:rPr>
              <a:t> </a:t>
            </a:r>
            <a:r>
              <a:rPr kumimoji="0" lang="en-US" altLang="en-US" sz="1200" b="1" i="0" u="none" strike="noStrike" cap="none" normalizeH="0" baseline="0" dirty="0">
                <a:ln>
                  <a:noFill/>
                </a:ln>
                <a:solidFill>
                  <a:srgbClr val="0033B3"/>
                </a:solidFill>
                <a:effectLst/>
                <a:latin typeface="Courier New"/>
                <a:cs typeface="Courier New"/>
              </a:rPr>
              <a:t>import </a:t>
            </a:r>
            <a:r>
              <a:rPr kumimoji="0" lang="en-US" altLang="en-US" sz="1200" b="1" i="0" u="none" strike="noStrike" cap="none" normalizeH="0" baseline="0" dirty="0">
                <a:ln>
                  <a:noFill/>
                </a:ln>
                <a:solidFill>
                  <a:srgbClr val="080808"/>
                </a:solidFill>
                <a:effectLst/>
                <a:latin typeface="Courier New"/>
                <a:cs typeface="Courier New"/>
              </a:rPr>
              <a:t>doctest</a:t>
            </a:r>
            <a:br>
              <a:rPr lang="en-US" altLang="en-US" sz="1200" b="1" i="0" u="none" strike="noStrike" cap="none" normalizeH="0" baseline="0" dirty="0">
                <a:ln>
                  <a:noFill/>
                </a:ln>
                <a:effectLst/>
                <a:latin typeface="Courier New"/>
              </a:rPr>
            </a:br>
            <a:r>
              <a:rPr lang="en-US" altLang="en-US" sz="1200" b="1" dirty="0">
                <a:solidFill>
                  <a:srgbClr val="080808"/>
                </a:solidFill>
                <a:latin typeface="Courier New"/>
                <a:cs typeface="Courier New"/>
              </a:rPr>
              <a:t>   </a:t>
            </a:r>
            <a:r>
              <a:rPr kumimoji="0" lang="en-US" altLang="en-US" sz="1200" b="1" i="0" u="none" strike="noStrike" cap="none" normalizeH="0" baseline="0" dirty="0">
                <a:ln>
                  <a:noFill/>
                </a:ln>
                <a:solidFill>
                  <a:srgbClr val="080808"/>
                </a:solidFill>
                <a:effectLst/>
                <a:latin typeface="Courier New"/>
                <a:cs typeface="Courier New"/>
              </a:rPr>
              <a:t> doctest.testmod()</a:t>
            </a:r>
            <a:br>
              <a:rPr lang="en-US" altLang="en-US" sz="1200" b="0" i="0" u="none" strike="noStrike" cap="none" normalizeH="0" baseline="0" dirty="0">
                <a:ln>
                  <a:noFill/>
                </a:ln>
                <a:effectLst/>
                <a:latin typeface="Courier New"/>
              </a:rPr>
            </a:br>
            <a:r>
              <a:rPr lang="en-US" altLang="en-US" sz="1200" dirty="0">
                <a:solidFill>
                  <a:srgbClr val="080808"/>
                </a:solidFill>
                <a:latin typeface="Courier New"/>
                <a:cs typeface="Courier New"/>
              </a:rPr>
              <a:t>   </a:t>
            </a:r>
            <a:r>
              <a:rPr kumimoji="0" lang="en-US" altLang="en-US" sz="1200" b="0" i="0" u="none" strike="noStrike" cap="none" normalizeH="0" baseline="0" dirty="0">
                <a:ln>
                  <a:noFill/>
                </a:ln>
                <a:solidFill>
                  <a:srgbClr val="080808"/>
                </a:solidFill>
                <a:effectLst/>
                <a:latin typeface="Courier New"/>
                <a:cs typeface="Courier New"/>
              </a:rPr>
              <a:t> main()</a:t>
            </a:r>
            <a:endParaRPr lang="en-US" altLang="en-US" sz="1800" b="0" i="0" u="none" strike="noStrike" cap="none" normalizeH="0" baseline="0">
              <a:ln>
                <a:noFill/>
              </a:ln>
              <a:effectLst/>
              <a:latin typeface="Courier New"/>
              <a:cs typeface="Courier New"/>
            </a:endParaRPr>
          </a:p>
        </p:txBody>
      </p:sp>
    </p:spTree>
    <p:extLst>
      <p:ext uri="{BB962C8B-B14F-4D97-AF65-F5344CB8AC3E}">
        <p14:creationId xmlns:p14="http://schemas.microsoft.com/office/powerpoint/2010/main" val="41688954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4864F86C-CA75-D544-2848-97AA14A524F1}"/>
              </a:ext>
            </a:extLst>
          </p:cNvPr>
          <p:cNvPicPr>
            <a:picLocks noChangeAspect="1"/>
          </p:cNvPicPr>
          <p:nvPr/>
        </p:nvPicPr>
        <p:blipFill>
          <a:blip r:embed="rId3"/>
          <a:stretch>
            <a:fillRect/>
          </a:stretch>
        </p:blipFill>
        <p:spPr>
          <a:xfrm>
            <a:off x="7466228" y="1558436"/>
            <a:ext cx="4639513" cy="5193563"/>
          </a:xfrm>
          <a:prstGeom prst="rect">
            <a:avLst/>
          </a:prstGeom>
          <a:ln>
            <a:noFill/>
          </a:ln>
          <a:effectLst>
            <a:outerShdw blurRad="190500" algn="tl" rotWithShape="0">
              <a:srgbClr val="000000">
                <a:alpha val="70000"/>
              </a:srgbClr>
            </a:outerShdw>
          </a:effectLst>
        </p:spPr>
      </p:pic>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Docstrings – automated testing</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376237" y="1102339"/>
            <a:ext cx="11431587" cy="696423"/>
          </a:xfrm>
        </p:spPr>
        <p:txBody>
          <a:bodyPr/>
          <a:lstStyle/>
          <a:p>
            <a:r>
              <a:rPr lang="en-GB" sz="2000" b="1" dirty="0">
                <a:latin typeface="+mn-lt"/>
              </a:rPr>
              <a:t>Docstring USAGE examples testing can be automated:</a:t>
            </a:r>
          </a:p>
          <a:p>
            <a:pPr marL="456565" lvl="1" indent="-227965"/>
            <a:r>
              <a:rPr lang="en-GB" dirty="0">
                <a:latin typeface="+mn-lt"/>
              </a:rPr>
              <a:t>Apply an error in your docstring and test again</a:t>
            </a:r>
          </a:p>
          <a:p>
            <a:endParaRPr lang="en-GB" dirty="0">
              <a:solidFill>
                <a:srgbClr val="000000"/>
              </a:solidFill>
              <a:effectLst/>
              <a:latin typeface="+mn-lt"/>
              <a:ea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14</a:t>
            </a:fld>
            <a:endParaRPr lang="en-GB" dirty="0"/>
          </a:p>
        </p:txBody>
      </p:sp>
      <p:sp>
        <p:nvSpPr>
          <p:cNvPr id="15" name="Rectangle 3">
            <a:extLst>
              <a:ext uri="{FF2B5EF4-FFF2-40B4-BE49-F238E27FC236}">
                <a16:creationId xmlns:a16="http://schemas.microsoft.com/office/drawing/2014/main" id="{810863A9-7361-CD9E-5571-E6090ADE808F}"/>
              </a:ext>
            </a:extLst>
          </p:cNvPr>
          <p:cNvSpPr>
            <a:spLocks noChangeArrowheads="1"/>
          </p:cNvSpPr>
          <p:nvPr/>
        </p:nvSpPr>
        <p:spPr bwMode="auto">
          <a:xfrm>
            <a:off x="372454" y="2143386"/>
            <a:ext cx="3357560" cy="1785104"/>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000" b="0" i="0" u="none" strike="noStrike" cap="none" normalizeH="0" baseline="0" dirty="0">
                <a:ln>
                  <a:noFill/>
                </a:ln>
                <a:solidFill>
                  <a:srgbClr val="0033B3"/>
                </a:solidFill>
                <a:effectLst/>
                <a:latin typeface="Courier New"/>
                <a:cs typeface="Courier New"/>
              </a:rPr>
              <a:t>def </a:t>
            </a:r>
            <a:r>
              <a:rPr kumimoji="0" lang="en-US" altLang="en-US" sz="1000" b="0" i="0" u="none" strike="noStrike" cap="none" normalizeH="0" baseline="0" dirty="0">
                <a:ln>
                  <a:noFill/>
                </a:ln>
                <a:solidFill>
                  <a:srgbClr val="00627A"/>
                </a:solidFill>
                <a:effectLst/>
                <a:latin typeface="Courier New"/>
                <a:cs typeface="Courier New"/>
              </a:rPr>
              <a:t>add</a:t>
            </a:r>
            <a:r>
              <a:rPr kumimoji="0" lang="en-US" altLang="en-US" sz="1000" b="0" i="0" u="none" strike="noStrike" cap="none" normalizeH="0" baseline="0" dirty="0">
                <a:ln>
                  <a:noFill/>
                </a:ln>
                <a:solidFill>
                  <a:srgbClr val="080808"/>
                </a:solidFill>
                <a:effectLst/>
                <a:latin typeface="Courier New"/>
                <a:cs typeface="Courier New"/>
              </a:rPr>
              <a:t>(*args):</a:t>
            </a:r>
            <a:br>
              <a:rPr lang="en-US" altLang="en-US" sz="1000" b="0" i="0" u="none" strike="noStrike" cap="none" normalizeH="0" baseline="0" dirty="0">
                <a:ln>
                  <a:noFill/>
                </a:ln>
                <a:effectLst/>
                <a:latin typeface="Courier New"/>
              </a:rPr>
            </a:br>
            <a:r>
              <a:rPr lang="en-US" altLang="en-US" sz="1000" dirty="0">
                <a:solidFill>
                  <a:srgbClr val="080808"/>
                </a:solidFill>
                <a:latin typeface="Courier New"/>
                <a:cs typeface="Courier New"/>
              </a:rPr>
              <a:t>   </a:t>
            </a:r>
            <a:r>
              <a:rPr kumimoji="0" lang="en-US" altLang="en-US" sz="1000" b="0" i="0" u="none" strike="noStrike" cap="none" normalizeH="0" baseline="0" dirty="0">
                <a:ln>
                  <a:noFill/>
                </a:ln>
                <a:solidFill>
                  <a:srgbClr val="080808"/>
                </a:solidFill>
                <a:effectLst/>
                <a:latin typeface="Courier New"/>
                <a:cs typeface="Courier New"/>
              </a:rPr>
              <a:t> </a:t>
            </a:r>
            <a:r>
              <a:rPr kumimoji="0" lang="en-US" altLang="en-US" sz="1000" b="0" i="1" u="none" strike="noStrike" cap="none" normalizeH="0" baseline="0" dirty="0">
                <a:ln>
                  <a:noFill/>
                </a:ln>
                <a:solidFill>
                  <a:srgbClr val="8C8C8C"/>
                </a:solidFill>
                <a:effectLst/>
                <a:latin typeface="Courier New"/>
                <a:cs typeface="Courier New"/>
              </a:rPr>
              <a:t>""" </a:t>
            </a:r>
            <a:r>
              <a:rPr lang="en-US" altLang="en-US" sz="1000" i="1" dirty="0">
                <a:solidFill>
                  <a:srgbClr val="8C8C8C"/>
                </a:solidFill>
                <a:latin typeface="Courier New"/>
                <a:cs typeface="Courier New"/>
              </a:rPr>
              <a:t>R</a:t>
            </a:r>
            <a:r>
              <a:rPr kumimoji="0" lang="en-US" altLang="en-US" sz="1000" b="0" i="1" u="none" strike="noStrike" cap="none" normalizeH="0" baseline="0" dirty="0">
                <a:ln>
                  <a:noFill/>
                </a:ln>
                <a:solidFill>
                  <a:srgbClr val="8C8C8C"/>
                </a:solidFill>
                <a:effectLst/>
                <a:latin typeface="Courier New"/>
                <a:cs typeface="Courier New"/>
              </a:rPr>
              <a:t>eturns the sum of all</a:t>
            </a:r>
            <a:r>
              <a:rPr lang="en-US" altLang="en-US" sz="1000" i="1" dirty="0">
                <a:solidFill>
                  <a:srgbClr val="8C8C8C"/>
                </a:solidFill>
                <a:latin typeface="Courier New"/>
                <a:cs typeface="Courier New"/>
              </a:rPr>
              <a:t> </a:t>
            </a:r>
            <a:r>
              <a:rPr kumimoji="0" lang="en-US" altLang="en-US" sz="1000" b="0" i="1" u="none" strike="noStrike" cap="none" normalizeH="0" baseline="0" dirty="0">
                <a:ln>
                  <a:noFill/>
                </a:ln>
                <a:solidFill>
                  <a:srgbClr val="8C8C8C"/>
                </a:solidFill>
                <a:effectLst/>
                <a:latin typeface="Courier New"/>
                <a:cs typeface="Courier New"/>
              </a:rPr>
              <a:t>arguments</a:t>
            </a:r>
            <a:r>
              <a:rPr lang="en-US" altLang="en-US" sz="1000" i="1" dirty="0">
                <a:solidFill>
                  <a:srgbClr val="8C8C8C"/>
                </a:solidFill>
                <a:latin typeface="Courier New"/>
                <a:cs typeface="Courier New"/>
              </a:rPr>
              <a:t> </a:t>
            </a:r>
            <a:endParaRPr lang="en-US" sz="1000">
              <a:latin typeface="Courier New"/>
              <a:cs typeface="Courier New"/>
            </a:endParaRPr>
          </a:p>
          <a:p>
            <a:pPr eaLnBrk="0" fontAlgn="base" hangingPunct="0">
              <a:spcBef>
                <a:spcPct val="0"/>
              </a:spcBef>
              <a:spcAft>
                <a:spcPct val="0"/>
              </a:spcAft>
            </a:pPr>
            <a:r>
              <a:rPr lang="en-US" altLang="en-US" sz="1000" i="1" dirty="0">
                <a:solidFill>
                  <a:srgbClr val="8C8C8C"/>
                </a:solidFill>
                <a:latin typeface="Courier New"/>
                <a:cs typeface="Courier New"/>
              </a:rPr>
              <a:t>    &gt;&gt;&gt; add(4, 3)</a:t>
            </a:r>
          </a:p>
          <a:p>
            <a:pPr eaLnBrk="0" fontAlgn="base" hangingPunct="0">
              <a:spcBef>
                <a:spcPct val="0"/>
              </a:spcBef>
              <a:spcAft>
                <a:spcPct val="0"/>
              </a:spcAft>
            </a:pPr>
            <a:r>
              <a:rPr lang="en-US" altLang="en-US" sz="1000" i="1" dirty="0">
                <a:solidFill>
                  <a:srgbClr val="FF0000"/>
                </a:solidFill>
                <a:latin typeface="Courier New"/>
                <a:cs typeface="Courier New"/>
              </a:rPr>
              <a:t>   </a:t>
            </a:r>
            <a:r>
              <a:rPr kumimoji="0" lang="en-US" altLang="en-US" sz="1000" b="0" i="1" u="none" strike="noStrike" cap="none" normalizeH="0" baseline="0" dirty="0">
                <a:ln>
                  <a:noFill/>
                </a:ln>
                <a:solidFill>
                  <a:srgbClr val="FF0000"/>
                </a:solidFill>
                <a:effectLst/>
                <a:latin typeface="Courier New"/>
                <a:cs typeface="Courier New"/>
              </a:rPr>
              <a:t> 8</a:t>
            </a:r>
            <a:endParaRPr lang="en-US" altLang="en-US" sz="1000" b="0" i="1" u="none" strike="noStrike" cap="none" normalizeH="0" baseline="0" dirty="0">
              <a:ln>
                <a:noFill/>
              </a:ln>
              <a:solidFill>
                <a:srgbClr val="FF0000"/>
              </a:solidFill>
              <a:effectLst/>
              <a:latin typeface="Courier New"/>
              <a:cs typeface="Courier New"/>
            </a:endParaRPr>
          </a:p>
          <a:p>
            <a:pPr eaLnBrk="0" fontAlgn="base" hangingPunct="0">
              <a:spcBef>
                <a:spcPct val="0"/>
              </a:spcBef>
              <a:spcAft>
                <a:spcPct val="0"/>
              </a:spcAft>
            </a:pPr>
            <a:r>
              <a:rPr lang="en-US" altLang="en-US" sz="1000" i="1" dirty="0">
                <a:solidFill>
                  <a:srgbClr val="8C8C8C"/>
                </a:solidFill>
                <a:latin typeface="Courier New"/>
                <a:cs typeface="Courier New"/>
              </a:rPr>
              <a:t>    &gt;&gt;&gt; add(10, 20, 30)</a:t>
            </a:r>
          </a:p>
          <a:p>
            <a:pPr eaLnBrk="0" fontAlgn="base" hangingPunct="0">
              <a:spcBef>
                <a:spcPct val="0"/>
              </a:spcBef>
              <a:spcAft>
                <a:spcPct val="0"/>
              </a:spcAft>
            </a:pPr>
            <a:r>
              <a:rPr lang="en-US" altLang="en-US" sz="1000" i="1" dirty="0">
                <a:solidFill>
                  <a:srgbClr val="8C8C8C"/>
                </a:solidFill>
                <a:latin typeface="Courier New"/>
                <a:cs typeface="Courier New"/>
              </a:rPr>
              <a:t>  </a:t>
            </a:r>
            <a:r>
              <a:rPr kumimoji="0" lang="en-US" altLang="en-US" sz="1000" b="0" i="1" u="none" strike="noStrike" cap="none" normalizeH="0" baseline="0" dirty="0">
                <a:ln>
                  <a:noFill/>
                </a:ln>
                <a:solidFill>
                  <a:srgbClr val="8C8C8C"/>
                </a:solidFill>
                <a:effectLst/>
                <a:latin typeface="Courier New"/>
                <a:cs typeface="Courier New"/>
              </a:rPr>
              <a:t> 60</a:t>
            </a:r>
            <a:endParaRPr lang="en-US" altLang="en-US" sz="1000" b="0" i="1" u="none" strike="noStrike" cap="none" normalizeH="0" baseline="0" dirty="0">
              <a:ln>
                <a:noFill/>
              </a:ln>
              <a:solidFill>
                <a:srgbClr val="8C8C8C"/>
              </a:solidFill>
              <a:effectLst/>
              <a:latin typeface="Courier New"/>
              <a:cs typeface="Courier New"/>
            </a:endParaRPr>
          </a:p>
          <a:p>
            <a:pPr eaLnBrk="0" fontAlgn="base" hangingPunct="0">
              <a:spcBef>
                <a:spcPct val="0"/>
              </a:spcBef>
              <a:spcAft>
                <a:spcPct val="0"/>
              </a:spcAft>
            </a:pPr>
            <a:r>
              <a:rPr lang="en-US" altLang="en-US" sz="1000" i="1" dirty="0">
                <a:solidFill>
                  <a:srgbClr val="8C8C8C"/>
                </a:solidFill>
                <a:latin typeface="Courier New"/>
                <a:cs typeface="Courier New"/>
              </a:rPr>
              <a:t>  </a:t>
            </a:r>
            <a:r>
              <a:rPr kumimoji="0" lang="en-US" altLang="en-US" sz="1000" b="0" i="1" u="none" strike="noStrike" cap="none" normalizeH="0" baseline="0" dirty="0">
                <a:ln>
                  <a:noFill/>
                </a:ln>
                <a:solidFill>
                  <a:srgbClr val="8C8C8C"/>
                </a:solidFill>
                <a:effectLst/>
                <a:latin typeface="Courier New"/>
                <a:cs typeface="Courier New"/>
              </a:rPr>
              <a:t> """</a:t>
            </a:r>
            <a:br>
              <a:rPr lang="en-US" altLang="en-US" sz="1000" b="0" i="1" u="none" strike="noStrike" cap="none" normalizeH="0" baseline="0" dirty="0">
                <a:ln>
                  <a:noFill/>
                </a:ln>
                <a:effectLst/>
                <a:latin typeface="Courier New"/>
              </a:rPr>
            </a:br>
            <a:r>
              <a:rPr lang="en-US" altLang="en-US" sz="1000" i="1" dirty="0">
                <a:solidFill>
                  <a:srgbClr val="8C8C8C"/>
                </a:solidFill>
                <a:latin typeface="Courier New"/>
                <a:cs typeface="Courier New"/>
              </a:rPr>
              <a:t>   </a:t>
            </a:r>
            <a:r>
              <a:rPr kumimoji="0" lang="en-US" altLang="en-US" sz="1000" b="0" i="1" u="none" strike="noStrike" cap="none" normalizeH="0" baseline="0" dirty="0">
                <a:ln>
                  <a:noFill/>
                </a:ln>
                <a:solidFill>
                  <a:srgbClr val="8C8C8C"/>
                </a:solidFill>
                <a:effectLst/>
                <a:latin typeface="Courier New"/>
                <a:cs typeface="Courier New"/>
              </a:rPr>
              <a:t> </a:t>
            </a:r>
            <a:r>
              <a:rPr kumimoji="0" lang="en-US" altLang="en-US" sz="1000" b="0" i="0" u="none" strike="noStrike" cap="none" normalizeH="0" baseline="0" dirty="0">
                <a:ln>
                  <a:noFill/>
                </a:ln>
                <a:solidFill>
                  <a:srgbClr val="080808"/>
                </a:solidFill>
                <a:effectLst/>
                <a:latin typeface="Courier New"/>
                <a:cs typeface="Courier New"/>
              </a:rPr>
              <a:t>total = </a:t>
            </a:r>
            <a:r>
              <a:rPr kumimoji="0" lang="en-US" altLang="en-US" sz="1000" b="0" i="0" u="none" strike="noStrike" cap="none" normalizeH="0" baseline="0" dirty="0">
                <a:ln>
                  <a:noFill/>
                </a:ln>
                <a:solidFill>
                  <a:srgbClr val="1750EB"/>
                </a:solidFill>
                <a:effectLst/>
                <a:latin typeface="Courier New"/>
                <a:cs typeface="Courier New"/>
              </a:rPr>
              <a:t>0</a:t>
            </a:r>
            <a:br>
              <a:rPr lang="en-US" altLang="en-US" sz="1000" b="0" i="0" u="none" strike="noStrike" cap="none" normalizeH="0" baseline="0" dirty="0">
                <a:ln>
                  <a:noFill/>
                </a:ln>
                <a:effectLst/>
                <a:latin typeface="Courier New"/>
              </a:rPr>
            </a:br>
            <a:r>
              <a:rPr lang="en-US" altLang="en-US" sz="1000" dirty="0">
                <a:solidFill>
                  <a:srgbClr val="1750EB"/>
                </a:solidFill>
                <a:latin typeface="Courier New"/>
                <a:cs typeface="Courier New"/>
              </a:rPr>
              <a:t>   </a:t>
            </a:r>
            <a:r>
              <a:rPr kumimoji="0" lang="en-US" altLang="en-US" sz="1000" b="0" i="0" u="none" strike="noStrike" cap="none" normalizeH="0" baseline="0" dirty="0">
                <a:ln>
                  <a:noFill/>
                </a:ln>
                <a:solidFill>
                  <a:srgbClr val="1750EB"/>
                </a:solidFill>
                <a:effectLst/>
                <a:latin typeface="Courier New"/>
                <a:cs typeface="Courier New"/>
              </a:rPr>
              <a:t> </a:t>
            </a:r>
            <a:r>
              <a:rPr kumimoji="0" lang="en-US" altLang="en-US" sz="1000" b="0" i="0" u="none" strike="noStrike" cap="none" normalizeH="0" baseline="0" dirty="0">
                <a:ln>
                  <a:noFill/>
                </a:ln>
                <a:solidFill>
                  <a:srgbClr val="0033B3"/>
                </a:solidFill>
                <a:effectLst/>
                <a:latin typeface="Courier New"/>
                <a:cs typeface="Courier New"/>
              </a:rPr>
              <a:t>for </a:t>
            </a:r>
            <a:r>
              <a:rPr kumimoji="0" lang="en-US" altLang="en-US" sz="1000" b="0" i="0" u="none" strike="noStrike" cap="none" normalizeH="0" baseline="0" dirty="0">
                <a:ln>
                  <a:noFill/>
                </a:ln>
                <a:solidFill>
                  <a:srgbClr val="080808"/>
                </a:solidFill>
                <a:effectLst/>
                <a:latin typeface="Courier New"/>
                <a:cs typeface="Courier New"/>
              </a:rPr>
              <a:t>num </a:t>
            </a:r>
            <a:r>
              <a:rPr kumimoji="0" lang="en-US" altLang="en-US" sz="1000" b="0" i="0" u="none" strike="noStrike" cap="none" normalizeH="0" baseline="0" dirty="0">
                <a:ln>
                  <a:noFill/>
                </a:ln>
                <a:solidFill>
                  <a:srgbClr val="0033B3"/>
                </a:solidFill>
                <a:effectLst/>
                <a:latin typeface="Courier New"/>
                <a:cs typeface="Courier New"/>
              </a:rPr>
              <a:t>in </a:t>
            </a:r>
            <a:r>
              <a:rPr kumimoji="0" lang="en-US" altLang="en-US" sz="1000" b="0" i="0" u="none" strike="noStrike" cap="none" normalizeH="0" baseline="0" dirty="0">
                <a:ln>
                  <a:noFill/>
                </a:ln>
                <a:solidFill>
                  <a:srgbClr val="080808"/>
                </a:solidFill>
                <a:effectLst/>
                <a:latin typeface="Courier New"/>
                <a:cs typeface="Courier New"/>
              </a:rPr>
              <a:t>args:</a:t>
            </a:r>
            <a:br>
              <a:rPr lang="en-US" altLang="en-US" sz="1000" b="0" i="0" u="none" strike="noStrike" cap="none" normalizeH="0" baseline="0" dirty="0">
                <a:ln>
                  <a:noFill/>
                </a:ln>
                <a:effectLst/>
                <a:latin typeface="Courier New"/>
              </a:rPr>
            </a:br>
            <a:r>
              <a:rPr lang="en-US" altLang="en-US" sz="1000" dirty="0">
                <a:solidFill>
                  <a:srgbClr val="080808"/>
                </a:solidFill>
                <a:latin typeface="Courier New"/>
                <a:cs typeface="Courier New"/>
              </a:rPr>
              <a:t>       </a:t>
            </a:r>
            <a:r>
              <a:rPr kumimoji="0" lang="en-US" altLang="en-US" sz="1000" b="0" i="0" u="none" strike="noStrike" cap="none" normalizeH="0" baseline="0" dirty="0">
                <a:ln>
                  <a:noFill/>
                </a:ln>
                <a:solidFill>
                  <a:srgbClr val="080808"/>
                </a:solidFill>
                <a:effectLst/>
                <a:latin typeface="Courier New"/>
                <a:cs typeface="Courier New"/>
              </a:rPr>
              <a:t> total += num</a:t>
            </a:r>
            <a:br>
              <a:rPr lang="en-US" altLang="en-US" sz="1000" b="0" i="0" u="none" strike="noStrike" cap="none" normalizeH="0" baseline="0" dirty="0">
                <a:ln>
                  <a:noFill/>
                </a:ln>
                <a:effectLst/>
                <a:latin typeface="Courier New"/>
              </a:rPr>
            </a:br>
            <a:r>
              <a:rPr lang="en-US" altLang="en-US" sz="1000" dirty="0">
                <a:solidFill>
                  <a:srgbClr val="080808"/>
                </a:solidFill>
                <a:latin typeface="Courier New"/>
                <a:cs typeface="Courier New"/>
              </a:rPr>
              <a:t>   </a:t>
            </a:r>
            <a:r>
              <a:rPr kumimoji="0" lang="en-US" altLang="en-US" sz="1000" b="0" i="0" u="none" strike="noStrike" cap="none" normalizeH="0" baseline="0" dirty="0">
                <a:ln>
                  <a:noFill/>
                </a:ln>
                <a:solidFill>
                  <a:srgbClr val="080808"/>
                </a:solidFill>
                <a:effectLst/>
                <a:latin typeface="Courier New"/>
                <a:cs typeface="Courier New"/>
              </a:rPr>
              <a:t> </a:t>
            </a:r>
            <a:r>
              <a:rPr kumimoji="0" lang="en-US" altLang="en-US" sz="1000" b="0" i="0" u="none" strike="noStrike" cap="none" normalizeH="0" baseline="0" dirty="0">
                <a:ln>
                  <a:noFill/>
                </a:ln>
                <a:solidFill>
                  <a:srgbClr val="0033B3"/>
                </a:solidFill>
                <a:effectLst/>
                <a:latin typeface="Courier New"/>
                <a:cs typeface="Courier New"/>
              </a:rPr>
              <a:t>return </a:t>
            </a:r>
            <a:r>
              <a:rPr kumimoji="0" lang="en-US" altLang="en-US" sz="1000" b="0" i="0" u="none" strike="noStrike" cap="none" normalizeH="0" baseline="0" dirty="0">
                <a:ln>
                  <a:noFill/>
                </a:ln>
                <a:solidFill>
                  <a:srgbClr val="080808"/>
                </a:solidFill>
                <a:effectLst/>
                <a:latin typeface="Courier New"/>
                <a:cs typeface="Courier New"/>
              </a:rPr>
              <a:t>total</a:t>
            </a:r>
            <a:endParaRPr lang="en-US" altLang="en-US" sz="1000" b="0" i="0" u="none" strike="noStrike" cap="none" normalizeH="0" baseline="0" dirty="0">
              <a:ln>
                <a:noFill/>
              </a:ln>
              <a:solidFill>
                <a:srgbClr val="080808"/>
              </a:solidFill>
              <a:effectLst/>
              <a:latin typeface="Courier New"/>
              <a:cs typeface="Courier New"/>
            </a:endParaRPr>
          </a:p>
        </p:txBody>
      </p:sp>
      <p:cxnSp>
        <p:nvCxnSpPr>
          <p:cNvPr id="23" name="Straight Arrow Connector 22">
            <a:extLst>
              <a:ext uri="{FF2B5EF4-FFF2-40B4-BE49-F238E27FC236}">
                <a16:creationId xmlns:a16="http://schemas.microsoft.com/office/drawing/2014/main" id="{220BEB38-03F3-1D3C-65F3-DE7011F478D3}"/>
              </a:ext>
            </a:extLst>
          </p:cNvPr>
          <p:cNvCxnSpPr>
            <a:cxnSpLocks/>
          </p:cNvCxnSpPr>
          <p:nvPr/>
        </p:nvCxnSpPr>
        <p:spPr>
          <a:xfrm>
            <a:off x="5187194" y="5931310"/>
            <a:ext cx="2321083" cy="1229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0F3B4C5E-19BF-F578-2D40-95F51CB111C8}"/>
              </a:ext>
            </a:extLst>
          </p:cNvPr>
          <p:cNvPicPr>
            <a:picLocks noChangeAspect="1"/>
          </p:cNvPicPr>
          <p:nvPr/>
        </p:nvPicPr>
        <p:blipFill>
          <a:blip r:embed="rId4"/>
          <a:stretch>
            <a:fillRect/>
          </a:stretch>
        </p:blipFill>
        <p:spPr>
          <a:xfrm>
            <a:off x="5629587" y="4859232"/>
            <a:ext cx="1454861" cy="193899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1" name="Oval 10">
            <a:extLst>
              <a:ext uri="{FF2B5EF4-FFF2-40B4-BE49-F238E27FC236}">
                <a16:creationId xmlns:a16="http://schemas.microsoft.com/office/drawing/2014/main" id="{7E6545A8-F0C8-E118-005E-941219BF30E9}"/>
              </a:ext>
            </a:extLst>
          </p:cNvPr>
          <p:cNvSpPr/>
          <p:nvPr/>
        </p:nvSpPr>
        <p:spPr>
          <a:xfrm>
            <a:off x="654304" y="2525449"/>
            <a:ext cx="330436" cy="37147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Oval 18">
            <a:extLst>
              <a:ext uri="{FF2B5EF4-FFF2-40B4-BE49-F238E27FC236}">
                <a16:creationId xmlns:a16="http://schemas.microsoft.com/office/drawing/2014/main" id="{A6DBE197-E22C-F55D-C412-D66DED229317}"/>
              </a:ext>
            </a:extLst>
          </p:cNvPr>
          <p:cNvSpPr/>
          <p:nvPr/>
        </p:nvSpPr>
        <p:spPr>
          <a:xfrm>
            <a:off x="7901509" y="5519250"/>
            <a:ext cx="805262" cy="84493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Oval 19">
            <a:extLst>
              <a:ext uri="{FF2B5EF4-FFF2-40B4-BE49-F238E27FC236}">
                <a16:creationId xmlns:a16="http://schemas.microsoft.com/office/drawing/2014/main" id="{6D08D7B8-4BC5-4007-19F1-AC00A5592585}"/>
              </a:ext>
            </a:extLst>
          </p:cNvPr>
          <p:cNvSpPr/>
          <p:nvPr/>
        </p:nvSpPr>
        <p:spPr>
          <a:xfrm>
            <a:off x="7901509" y="4356596"/>
            <a:ext cx="805262" cy="84493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TextBox 2">
            <a:extLst>
              <a:ext uri="{FF2B5EF4-FFF2-40B4-BE49-F238E27FC236}">
                <a16:creationId xmlns:a16="http://schemas.microsoft.com/office/drawing/2014/main" id="{67FCBEAA-F836-7D38-A246-5AC297893477}"/>
              </a:ext>
            </a:extLst>
          </p:cNvPr>
          <p:cNvSpPr txBox="1"/>
          <p:nvPr/>
        </p:nvSpPr>
        <p:spPr>
          <a:xfrm>
            <a:off x="2110402" y="1912034"/>
            <a:ext cx="1735434" cy="240207"/>
          </a:xfrm>
          <a:prstGeom prst="rect">
            <a:avLst/>
          </a:prstGeom>
        </p:spPr>
        <p:txBody>
          <a:bodyPr vert="horz" wrap="none" lIns="0" tIns="0" rIns="0" bIns="0" rtlCol="0" anchor="t" anchorCtr="0">
            <a:normAutofit/>
          </a:bodyPr>
          <a:lstStyle/>
          <a:p>
            <a:pPr algn="l"/>
            <a:r>
              <a:rPr lang="en-GB" sz="1200" dirty="0"/>
              <a:t>demo_calc3_errors.py</a:t>
            </a:r>
          </a:p>
        </p:txBody>
      </p:sp>
      <p:sp>
        <p:nvSpPr>
          <p:cNvPr id="8" name="Rectangle 3">
            <a:extLst>
              <a:ext uri="{FF2B5EF4-FFF2-40B4-BE49-F238E27FC236}">
                <a16:creationId xmlns:a16="http://schemas.microsoft.com/office/drawing/2014/main" id="{05AD3838-7FDF-0B52-76DA-06CD95294A50}"/>
              </a:ext>
            </a:extLst>
          </p:cNvPr>
          <p:cNvSpPr>
            <a:spLocks noChangeArrowheads="1"/>
          </p:cNvSpPr>
          <p:nvPr/>
        </p:nvSpPr>
        <p:spPr bwMode="auto">
          <a:xfrm>
            <a:off x="658318" y="3006323"/>
            <a:ext cx="4094979" cy="1546577"/>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050" b="0" i="0" u="none" strike="noStrike" cap="none" normalizeH="0" baseline="0" dirty="0">
                <a:ln>
                  <a:noFill/>
                </a:ln>
                <a:solidFill>
                  <a:srgbClr val="0033B3"/>
                </a:solidFill>
                <a:effectLst/>
                <a:latin typeface="Courier New"/>
                <a:cs typeface="Courier New"/>
              </a:rPr>
              <a:t>def </a:t>
            </a:r>
            <a:r>
              <a:rPr kumimoji="0" lang="en-US" altLang="en-US" sz="1050" b="0" i="0" u="none" strike="noStrike" cap="none" normalizeH="0" baseline="0" dirty="0">
                <a:ln>
                  <a:noFill/>
                </a:ln>
                <a:solidFill>
                  <a:srgbClr val="00627A"/>
                </a:solidFill>
                <a:effectLst/>
                <a:latin typeface="Courier New"/>
                <a:cs typeface="Courier New"/>
              </a:rPr>
              <a:t>mul</a:t>
            </a:r>
            <a:r>
              <a:rPr kumimoji="0" lang="en-US" altLang="en-US" sz="1050" b="0" i="0" u="none" strike="noStrike" cap="none" normalizeH="0" baseline="0" dirty="0">
                <a:ln>
                  <a:noFill/>
                </a:ln>
                <a:solidFill>
                  <a:srgbClr val="080808"/>
                </a:solidFill>
                <a:effectLst/>
                <a:latin typeface="Courier New"/>
                <a:cs typeface="Courier New"/>
              </a:rPr>
              <a:t>(*args):</a:t>
            </a:r>
            <a:br>
              <a:rPr lang="en-US" altLang="en-US" sz="1050" b="0" i="0" u="none" strike="noStrike" cap="none" normalizeH="0" baseline="0" dirty="0">
                <a:ln>
                  <a:noFill/>
                </a:ln>
                <a:effectLst/>
                <a:latin typeface="Courier New"/>
              </a:rPr>
            </a:br>
            <a:r>
              <a:rPr lang="en-US" altLang="en-US" sz="1050" dirty="0">
                <a:solidFill>
                  <a:srgbClr val="080808"/>
                </a:solidFill>
                <a:latin typeface="Courier New"/>
                <a:cs typeface="Courier New"/>
              </a:rPr>
              <a:t>   </a:t>
            </a:r>
            <a:r>
              <a:rPr kumimoji="0" lang="en-US" altLang="en-US" sz="1050" b="0" i="0" u="none" strike="noStrike" cap="none" normalizeH="0" baseline="0" dirty="0">
                <a:ln>
                  <a:noFill/>
                </a:ln>
                <a:solidFill>
                  <a:srgbClr val="080808"/>
                </a:solidFill>
                <a:effectLst/>
                <a:latin typeface="Courier New"/>
                <a:cs typeface="Courier New"/>
              </a:rPr>
              <a:t> </a:t>
            </a:r>
            <a:r>
              <a:rPr kumimoji="0" lang="en-US" altLang="en-US" sz="1050" b="0" i="1" u="none" strike="noStrike" cap="none" normalizeH="0" baseline="0" dirty="0">
                <a:ln>
                  <a:noFill/>
                </a:ln>
                <a:solidFill>
                  <a:srgbClr val="8C8C8C"/>
                </a:solidFill>
                <a:effectLst/>
                <a:latin typeface="Courier New"/>
                <a:cs typeface="Courier New"/>
              </a:rPr>
              <a:t>""" Returns the product of all </a:t>
            </a:r>
            <a:r>
              <a:rPr lang="en-US" altLang="en-US" sz="1050" i="1" dirty="0">
                <a:solidFill>
                  <a:srgbClr val="8C8C8C"/>
                </a:solidFill>
                <a:latin typeface="Courier New"/>
                <a:cs typeface="Courier New"/>
              </a:rPr>
              <a:t>arguments</a:t>
            </a:r>
            <a:r>
              <a:rPr kumimoji="0" lang="en-US" altLang="en-US" sz="1050" b="0" i="1" u="none" strike="noStrike" cap="none" normalizeH="0" baseline="0" dirty="0">
                <a:ln>
                  <a:noFill/>
                </a:ln>
                <a:solidFill>
                  <a:srgbClr val="8C8C8C"/>
                </a:solidFill>
                <a:effectLst/>
                <a:latin typeface="Courier New"/>
                <a:cs typeface="Courier New"/>
              </a:rPr>
              <a:t>.</a:t>
            </a:r>
            <a:endParaRPr lang="en-US" sz="1050" dirty="0">
              <a:latin typeface="Courier New"/>
              <a:cs typeface="Courier New"/>
            </a:endParaRPr>
          </a:p>
          <a:p>
            <a:pPr eaLnBrk="0" fontAlgn="base" hangingPunct="0">
              <a:spcBef>
                <a:spcPct val="0"/>
              </a:spcBef>
              <a:spcAft>
                <a:spcPct val="0"/>
              </a:spcAft>
            </a:pPr>
            <a:r>
              <a:rPr lang="en-US" altLang="en-US" sz="1050" i="1" dirty="0">
                <a:solidFill>
                  <a:srgbClr val="8C8C8C"/>
                </a:solidFill>
                <a:latin typeface="Courier New"/>
                <a:cs typeface="Courier New"/>
              </a:rPr>
              <a:t>    &gt;&gt;&gt; mul(4, 3)</a:t>
            </a:r>
          </a:p>
          <a:p>
            <a:pPr eaLnBrk="0" fontAlgn="base" hangingPunct="0">
              <a:spcBef>
                <a:spcPct val="0"/>
              </a:spcBef>
              <a:spcAft>
                <a:spcPct val="0"/>
              </a:spcAft>
            </a:pPr>
            <a:r>
              <a:rPr lang="en-US" altLang="en-US" sz="1050" i="1" dirty="0">
                <a:solidFill>
                  <a:srgbClr val="8C8C8C"/>
                </a:solidFill>
                <a:latin typeface="Courier New"/>
                <a:cs typeface="Courier New"/>
              </a:rPr>
              <a:t>    12</a:t>
            </a:r>
          </a:p>
          <a:p>
            <a:pPr eaLnBrk="0" fontAlgn="base" hangingPunct="0">
              <a:spcBef>
                <a:spcPct val="0"/>
              </a:spcBef>
              <a:spcAft>
                <a:spcPct val="0"/>
              </a:spcAft>
            </a:pPr>
            <a:r>
              <a:rPr lang="en-US" altLang="en-US" sz="1050" i="1" dirty="0">
                <a:solidFill>
                  <a:srgbClr val="8C8C8C"/>
                </a:solidFill>
                <a:latin typeface="Courier New"/>
                <a:cs typeface="Courier New"/>
              </a:rPr>
              <a:t>    </a:t>
            </a:r>
            <a:r>
              <a:rPr kumimoji="0" lang="en-US" altLang="en-US" sz="1050" b="0" i="1" u="none" strike="noStrike" cap="none" normalizeH="0" baseline="0" dirty="0">
                <a:ln>
                  <a:noFill/>
                </a:ln>
                <a:solidFill>
                  <a:srgbClr val="8C8C8C"/>
                </a:solidFill>
                <a:effectLst/>
                <a:latin typeface="Courier New"/>
                <a:cs typeface="Courier New"/>
              </a:rPr>
              <a:t>"""</a:t>
            </a:r>
            <a:br>
              <a:rPr lang="en-US" altLang="en-US" sz="1050" b="0" i="1" u="none" strike="noStrike" cap="none" normalizeH="0" baseline="0" dirty="0">
                <a:ln>
                  <a:noFill/>
                </a:ln>
                <a:effectLst/>
                <a:latin typeface="Courier New"/>
              </a:rPr>
            </a:br>
            <a:r>
              <a:rPr lang="en-US" altLang="en-US" sz="1050" i="1" dirty="0">
                <a:solidFill>
                  <a:srgbClr val="8C8C8C"/>
                </a:solidFill>
                <a:latin typeface="Courier New"/>
                <a:cs typeface="Courier New"/>
              </a:rPr>
              <a:t>   </a:t>
            </a:r>
            <a:r>
              <a:rPr kumimoji="0" lang="en-US" altLang="en-US" sz="1050" b="0" i="1" u="none" strike="noStrike" cap="none" normalizeH="0" baseline="0" dirty="0">
                <a:ln>
                  <a:noFill/>
                </a:ln>
                <a:solidFill>
                  <a:srgbClr val="8C8C8C"/>
                </a:solidFill>
                <a:effectLst/>
                <a:latin typeface="Courier New"/>
                <a:cs typeface="Courier New"/>
              </a:rPr>
              <a:t> </a:t>
            </a:r>
            <a:r>
              <a:rPr kumimoji="0" lang="en-US" altLang="en-US" sz="1050" b="0" i="0" u="none" strike="noStrike" cap="none" normalizeH="0" baseline="0" dirty="0">
                <a:ln>
                  <a:noFill/>
                </a:ln>
                <a:solidFill>
                  <a:srgbClr val="080808"/>
                </a:solidFill>
                <a:effectLst/>
                <a:latin typeface="Courier New"/>
                <a:cs typeface="Courier New"/>
              </a:rPr>
              <a:t>total = </a:t>
            </a:r>
            <a:r>
              <a:rPr kumimoji="0" lang="en-US" altLang="en-US" sz="1050" b="0" i="0" u="none" strike="noStrike" cap="none" normalizeH="0" baseline="0" dirty="0">
                <a:ln>
                  <a:noFill/>
                </a:ln>
                <a:solidFill>
                  <a:srgbClr val="1750EB"/>
                </a:solidFill>
                <a:effectLst/>
                <a:latin typeface="Courier New"/>
                <a:cs typeface="Courier New"/>
              </a:rPr>
              <a:t>1</a:t>
            </a:r>
            <a:br>
              <a:rPr lang="en-US" altLang="en-US" sz="1050" b="0" i="0" u="none" strike="noStrike" cap="none" normalizeH="0" baseline="0" dirty="0">
                <a:ln>
                  <a:noFill/>
                </a:ln>
                <a:effectLst/>
                <a:latin typeface="Courier New"/>
              </a:rPr>
            </a:br>
            <a:r>
              <a:rPr lang="en-US" altLang="en-US" sz="1050" dirty="0">
                <a:solidFill>
                  <a:srgbClr val="1750EB"/>
                </a:solidFill>
                <a:latin typeface="Courier New"/>
                <a:cs typeface="Courier New"/>
              </a:rPr>
              <a:t>   </a:t>
            </a:r>
            <a:r>
              <a:rPr kumimoji="0" lang="en-US" altLang="en-US" sz="1050" b="0" i="0" u="none" strike="noStrike" cap="none" normalizeH="0" baseline="0" dirty="0">
                <a:ln>
                  <a:noFill/>
                </a:ln>
                <a:solidFill>
                  <a:srgbClr val="1750EB"/>
                </a:solidFill>
                <a:effectLst/>
                <a:latin typeface="Courier New"/>
                <a:cs typeface="Courier New"/>
              </a:rPr>
              <a:t> </a:t>
            </a:r>
            <a:r>
              <a:rPr kumimoji="0" lang="en-US" altLang="en-US" sz="1050" b="0" i="0" u="none" strike="noStrike" cap="none" normalizeH="0" baseline="0" dirty="0">
                <a:ln>
                  <a:noFill/>
                </a:ln>
                <a:solidFill>
                  <a:srgbClr val="0033B3"/>
                </a:solidFill>
                <a:effectLst/>
                <a:latin typeface="Courier New"/>
                <a:cs typeface="Courier New"/>
              </a:rPr>
              <a:t>for </a:t>
            </a:r>
            <a:r>
              <a:rPr kumimoji="0" lang="en-US" altLang="en-US" sz="1050" b="0" i="0" u="none" strike="noStrike" cap="none" normalizeH="0" baseline="0" dirty="0">
                <a:ln>
                  <a:noFill/>
                </a:ln>
                <a:solidFill>
                  <a:srgbClr val="080808"/>
                </a:solidFill>
                <a:effectLst/>
                <a:latin typeface="Courier New"/>
                <a:cs typeface="Courier New"/>
              </a:rPr>
              <a:t>num </a:t>
            </a:r>
            <a:r>
              <a:rPr kumimoji="0" lang="en-US" altLang="en-US" sz="1050" b="0" i="0" u="none" strike="noStrike" cap="none" normalizeH="0" baseline="0" dirty="0">
                <a:ln>
                  <a:noFill/>
                </a:ln>
                <a:solidFill>
                  <a:srgbClr val="0033B3"/>
                </a:solidFill>
                <a:effectLst/>
                <a:latin typeface="Courier New"/>
                <a:cs typeface="Courier New"/>
              </a:rPr>
              <a:t>in </a:t>
            </a:r>
            <a:r>
              <a:rPr kumimoji="0" lang="en-US" altLang="en-US" sz="1050" b="0" i="0" u="none" strike="noStrike" cap="none" normalizeH="0" baseline="0" dirty="0">
                <a:ln>
                  <a:noFill/>
                </a:ln>
                <a:solidFill>
                  <a:srgbClr val="080808"/>
                </a:solidFill>
                <a:effectLst/>
                <a:latin typeface="Courier New"/>
                <a:cs typeface="Courier New"/>
              </a:rPr>
              <a:t>args:</a:t>
            </a:r>
            <a:br>
              <a:rPr lang="en-US" altLang="en-US" sz="1050" b="0" i="0" u="none" strike="noStrike" cap="none" normalizeH="0" baseline="0" dirty="0">
                <a:ln>
                  <a:noFill/>
                </a:ln>
                <a:effectLst/>
                <a:latin typeface="Courier New"/>
              </a:rPr>
            </a:br>
            <a:r>
              <a:rPr lang="en-US" altLang="en-US" sz="1050" dirty="0">
                <a:solidFill>
                  <a:srgbClr val="080808"/>
                </a:solidFill>
                <a:latin typeface="Courier New"/>
                <a:cs typeface="Courier New"/>
              </a:rPr>
              <a:t>       </a:t>
            </a:r>
            <a:r>
              <a:rPr kumimoji="0" lang="en-US" altLang="en-US" sz="1050" b="0" i="0" u="none" strike="noStrike" cap="none" normalizeH="0" baseline="0" dirty="0">
                <a:ln>
                  <a:noFill/>
                </a:ln>
                <a:solidFill>
                  <a:srgbClr val="080808"/>
                </a:solidFill>
                <a:effectLst/>
                <a:latin typeface="Courier New"/>
                <a:cs typeface="Courier New"/>
              </a:rPr>
              <a:t> total *= num</a:t>
            </a:r>
            <a:br>
              <a:rPr lang="en-US" altLang="en-US" sz="1050" b="0" i="0" u="none" strike="noStrike" cap="none" normalizeH="0" baseline="0" dirty="0">
                <a:ln>
                  <a:noFill/>
                </a:ln>
                <a:effectLst/>
                <a:latin typeface="Courier New"/>
              </a:rPr>
            </a:br>
            <a:r>
              <a:rPr lang="en-US" altLang="en-US" sz="1050" dirty="0">
                <a:solidFill>
                  <a:srgbClr val="080808"/>
                </a:solidFill>
                <a:latin typeface="Courier New"/>
                <a:cs typeface="Courier New"/>
              </a:rPr>
              <a:t>   </a:t>
            </a:r>
            <a:r>
              <a:rPr kumimoji="0" lang="en-US" altLang="en-US" sz="1050" b="0" i="0" u="none" strike="noStrike" cap="none" normalizeH="0" baseline="0" dirty="0">
                <a:ln>
                  <a:noFill/>
                </a:ln>
                <a:solidFill>
                  <a:srgbClr val="080808"/>
                </a:solidFill>
                <a:effectLst/>
                <a:latin typeface="Courier New"/>
                <a:cs typeface="Courier New"/>
              </a:rPr>
              <a:t> </a:t>
            </a:r>
            <a:r>
              <a:rPr kumimoji="0" lang="en-US" altLang="en-US" sz="1050" b="0" i="0" u="none" strike="noStrike" cap="none" normalizeH="0" baseline="0" dirty="0">
                <a:ln>
                  <a:noFill/>
                </a:ln>
                <a:solidFill>
                  <a:srgbClr val="0033B3"/>
                </a:solidFill>
                <a:effectLst/>
                <a:latin typeface="Courier New"/>
                <a:cs typeface="Courier New"/>
              </a:rPr>
              <a:t>return </a:t>
            </a:r>
            <a:r>
              <a:rPr kumimoji="0" lang="en-US" altLang="en-US" sz="1050" b="0" i="0" u="none" strike="noStrike" cap="none" normalizeH="0" baseline="0" dirty="0">
                <a:ln>
                  <a:noFill/>
                </a:ln>
                <a:solidFill>
                  <a:srgbClr val="080808"/>
                </a:solidFill>
                <a:effectLst/>
                <a:latin typeface="Courier New"/>
                <a:cs typeface="Courier New"/>
              </a:rPr>
              <a:t>total</a:t>
            </a:r>
            <a:r>
              <a:rPr lang="en-US" altLang="en-US" sz="1050" dirty="0">
                <a:solidFill>
                  <a:srgbClr val="080808"/>
                </a:solidFill>
                <a:latin typeface="Courier New"/>
                <a:cs typeface="Courier New"/>
              </a:rPr>
              <a:t> </a:t>
            </a:r>
            <a:endParaRPr lang="en-US" altLang="en-US" sz="1050" b="0" i="0" u="none" strike="noStrike" cap="none" normalizeH="0" baseline="0" dirty="0">
              <a:ln>
                <a:noFill/>
              </a:ln>
              <a:solidFill>
                <a:srgbClr val="080808"/>
              </a:solidFill>
              <a:effectLst/>
              <a:latin typeface="Courier New"/>
              <a:cs typeface="Courier New"/>
            </a:endParaRPr>
          </a:p>
        </p:txBody>
      </p:sp>
      <p:sp>
        <p:nvSpPr>
          <p:cNvPr id="12" name="Rectangle 3">
            <a:extLst>
              <a:ext uri="{FF2B5EF4-FFF2-40B4-BE49-F238E27FC236}">
                <a16:creationId xmlns:a16="http://schemas.microsoft.com/office/drawing/2014/main" id="{CAB727CE-44F6-1D81-4F3B-6644EEC59C5B}"/>
              </a:ext>
            </a:extLst>
          </p:cNvPr>
          <p:cNvSpPr>
            <a:spLocks noChangeArrowheads="1"/>
          </p:cNvSpPr>
          <p:nvPr/>
        </p:nvSpPr>
        <p:spPr bwMode="auto">
          <a:xfrm>
            <a:off x="966487" y="3823008"/>
            <a:ext cx="3468173" cy="1169551"/>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000" b="0" i="0" u="none" strike="noStrike" cap="none" normalizeH="0" baseline="0" dirty="0">
                <a:ln>
                  <a:noFill/>
                </a:ln>
                <a:solidFill>
                  <a:srgbClr val="0033B3"/>
                </a:solidFill>
                <a:effectLst/>
                <a:latin typeface="Courier New"/>
                <a:cs typeface="Courier New"/>
              </a:rPr>
              <a:t>def </a:t>
            </a:r>
            <a:r>
              <a:rPr kumimoji="0" lang="en-US" altLang="en-US" sz="1000" b="0" i="0" u="none" strike="noStrike" cap="none" normalizeH="0" baseline="0" dirty="0">
                <a:ln>
                  <a:noFill/>
                </a:ln>
                <a:solidFill>
                  <a:srgbClr val="00627A"/>
                </a:solidFill>
                <a:effectLst/>
                <a:latin typeface="Courier New"/>
                <a:cs typeface="Courier New"/>
              </a:rPr>
              <a:t>div</a:t>
            </a:r>
            <a:r>
              <a:rPr kumimoji="0" lang="en-US" altLang="en-US" sz="1000" b="0" i="0" u="none" strike="noStrike" cap="none" normalizeH="0" baseline="0" dirty="0">
                <a:ln>
                  <a:noFill/>
                </a:ln>
                <a:solidFill>
                  <a:srgbClr val="080808"/>
                </a:solidFill>
                <a:effectLst/>
                <a:latin typeface="Courier New"/>
                <a:cs typeface="Courier New"/>
              </a:rPr>
              <a:t>(x, z):</a:t>
            </a:r>
            <a:br>
              <a:rPr lang="en-US" altLang="en-US" sz="1000" b="0" i="0" u="none" strike="noStrike" cap="none" normalizeH="0" baseline="0" dirty="0">
                <a:ln>
                  <a:noFill/>
                </a:ln>
                <a:effectLst/>
                <a:latin typeface="Courier New"/>
              </a:rPr>
            </a:br>
            <a:r>
              <a:rPr lang="en-US" altLang="en-US" sz="1000" dirty="0">
                <a:solidFill>
                  <a:srgbClr val="080808"/>
                </a:solidFill>
                <a:latin typeface="Courier New"/>
                <a:cs typeface="Courier New"/>
              </a:rPr>
              <a:t>   </a:t>
            </a:r>
            <a:r>
              <a:rPr kumimoji="0" lang="en-US" altLang="en-US" sz="1000" b="0" i="0" u="none" strike="noStrike" cap="none" normalizeH="0" baseline="0" dirty="0">
                <a:ln>
                  <a:noFill/>
                </a:ln>
                <a:solidFill>
                  <a:srgbClr val="080808"/>
                </a:solidFill>
                <a:effectLst/>
                <a:latin typeface="Courier New"/>
                <a:cs typeface="Courier New"/>
              </a:rPr>
              <a:t> </a:t>
            </a:r>
            <a:r>
              <a:rPr kumimoji="0" lang="en-US" altLang="en-US" sz="1000" b="0" i="1" u="none" strike="noStrike" cap="none" normalizeH="0" baseline="0" dirty="0">
                <a:ln>
                  <a:noFill/>
                </a:ln>
                <a:solidFill>
                  <a:srgbClr val="8C8C8C"/>
                </a:solidFill>
                <a:effectLst/>
                <a:latin typeface="Courier New"/>
                <a:cs typeface="Courier New"/>
              </a:rPr>
              <a:t>""" Returns x divided by z, as a float to 3 decimal places.</a:t>
            </a:r>
            <a:endParaRPr lang="en-US" sz="1000">
              <a:latin typeface="Courier New"/>
              <a:cs typeface="Courier New"/>
            </a:endParaRPr>
          </a:p>
          <a:p>
            <a:pPr eaLnBrk="0" fontAlgn="base" hangingPunct="0">
              <a:spcBef>
                <a:spcPct val="0"/>
              </a:spcBef>
              <a:spcAft>
                <a:spcPct val="0"/>
              </a:spcAft>
            </a:pPr>
            <a:r>
              <a:rPr lang="en-US" altLang="en-US" sz="1000" i="1" dirty="0">
                <a:solidFill>
                  <a:srgbClr val="8C8C8C"/>
                </a:solidFill>
                <a:latin typeface="Courier New"/>
                <a:cs typeface="Courier New"/>
              </a:rPr>
              <a:t>    &gt;&gt;&gt; div(4, 3)</a:t>
            </a:r>
          </a:p>
          <a:p>
            <a:pPr eaLnBrk="0" fontAlgn="base" hangingPunct="0">
              <a:spcBef>
                <a:spcPct val="0"/>
              </a:spcBef>
              <a:spcAft>
                <a:spcPct val="0"/>
              </a:spcAft>
            </a:pPr>
            <a:r>
              <a:rPr lang="en-US" altLang="en-US" sz="1000" i="1" dirty="0">
                <a:solidFill>
                  <a:srgbClr val="8C8C8C"/>
                </a:solidFill>
                <a:latin typeface="Courier New"/>
                <a:cs typeface="Courier New"/>
              </a:rPr>
              <a:t>    </a:t>
            </a:r>
            <a:r>
              <a:rPr lang="en-US" altLang="en-US" sz="1000" i="1" dirty="0">
                <a:solidFill>
                  <a:srgbClr val="FF0000"/>
                </a:solidFill>
                <a:latin typeface="Courier New"/>
                <a:cs typeface="Courier New"/>
              </a:rPr>
              <a:t>1.334</a:t>
            </a:r>
          </a:p>
          <a:p>
            <a:pPr eaLnBrk="0" fontAlgn="base" hangingPunct="0">
              <a:spcBef>
                <a:spcPct val="0"/>
              </a:spcBef>
              <a:spcAft>
                <a:spcPct val="0"/>
              </a:spcAft>
            </a:pPr>
            <a:r>
              <a:rPr lang="en-US" altLang="en-US" sz="1000" i="1" dirty="0">
                <a:solidFill>
                  <a:srgbClr val="8C8C8C"/>
                </a:solidFill>
                <a:latin typeface="Courier New"/>
                <a:cs typeface="Courier New"/>
              </a:rPr>
              <a:t>   </a:t>
            </a:r>
            <a:r>
              <a:rPr kumimoji="0" lang="en-US" altLang="en-US" sz="1000" b="0" i="1" u="none" strike="noStrike" cap="none" normalizeH="0" baseline="0" dirty="0">
                <a:ln>
                  <a:noFill/>
                </a:ln>
                <a:solidFill>
                  <a:srgbClr val="8C8C8C"/>
                </a:solidFill>
                <a:effectLst/>
                <a:latin typeface="Courier New"/>
                <a:cs typeface="Courier New"/>
              </a:rPr>
              <a:t> """</a:t>
            </a:r>
            <a:br>
              <a:rPr lang="en-US" altLang="en-US" sz="1000" b="0" i="1" u="none" strike="noStrike" cap="none" normalizeH="0" baseline="0" dirty="0">
                <a:ln>
                  <a:noFill/>
                </a:ln>
                <a:effectLst/>
                <a:latin typeface="Courier New"/>
              </a:rPr>
            </a:br>
            <a:r>
              <a:rPr lang="en-US" altLang="en-US" sz="1000" i="1" dirty="0">
                <a:solidFill>
                  <a:srgbClr val="8C8C8C"/>
                </a:solidFill>
                <a:latin typeface="Courier New"/>
                <a:cs typeface="Courier New"/>
              </a:rPr>
              <a:t>   </a:t>
            </a:r>
            <a:r>
              <a:rPr kumimoji="0" lang="en-US" altLang="en-US" sz="1000" b="0" i="1" u="none" strike="noStrike" cap="none" normalizeH="0" baseline="0" dirty="0">
                <a:ln>
                  <a:noFill/>
                </a:ln>
                <a:solidFill>
                  <a:srgbClr val="8C8C8C"/>
                </a:solidFill>
                <a:effectLst/>
                <a:latin typeface="Courier New"/>
                <a:cs typeface="Courier New"/>
              </a:rPr>
              <a:t> </a:t>
            </a:r>
            <a:r>
              <a:rPr kumimoji="0" lang="en-US" altLang="en-US" sz="1000" b="0" i="0" u="none" strike="noStrike" cap="none" normalizeH="0" baseline="0" dirty="0">
                <a:ln>
                  <a:noFill/>
                </a:ln>
                <a:solidFill>
                  <a:srgbClr val="0033B3"/>
                </a:solidFill>
                <a:effectLst/>
                <a:latin typeface="Courier New"/>
                <a:cs typeface="Courier New"/>
              </a:rPr>
              <a:t>return </a:t>
            </a:r>
            <a:r>
              <a:rPr kumimoji="0" lang="en-US" altLang="en-US" sz="1000" b="0" i="0" u="none" strike="noStrike" cap="none" normalizeH="0" baseline="0" dirty="0">
                <a:ln>
                  <a:noFill/>
                </a:ln>
                <a:solidFill>
                  <a:srgbClr val="000080"/>
                </a:solidFill>
                <a:effectLst/>
                <a:latin typeface="Courier New"/>
                <a:cs typeface="Courier New"/>
              </a:rPr>
              <a:t>float</a:t>
            </a:r>
            <a:r>
              <a:rPr kumimoji="0" lang="en-US" altLang="en-US" sz="1000" b="0" i="0" u="none" strike="noStrike" cap="none" normalizeH="0" baseline="0" dirty="0">
                <a:ln>
                  <a:noFill/>
                </a:ln>
                <a:solidFill>
                  <a:srgbClr val="080808"/>
                </a:solidFill>
                <a:effectLst/>
                <a:latin typeface="Courier New"/>
                <a:cs typeface="Courier New"/>
              </a:rPr>
              <a:t>(</a:t>
            </a:r>
            <a:r>
              <a:rPr kumimoji="0" lang="en-US" altLang="en-US" sz="1000" b="0" i="0" u="none" strike="noStrike" cap="none" normalizeH="0" baseline="0" dirty="0">
                <a:ln>
                  <a:noFill/>
                </a:ln>
                <a:solidFill>
                  <a:srgbClr val="067D17"/>
                </a:solidFill>
                <a:effectLst/>
                <a:latin typeface="Courier New"/>
                <a:cs typeface="Courier New"/>
              </a:rPr>
              <a:t>f"</a:t>
            </a:r>
            <a:r>
              <a:rPr kumimoji="0" lang="en-US" altLang="en-US" sz="1000" b="0" i="0" u="none" strike="noStrike" cap="none" normalizeH="0" baseline="0" dirty="0">
                <a:ln>
                  <a:noFill/>
                </a:ln>
                <a:solidFill>
                  <a:srgbClr val="0037A6"/>
                </a:solidFill>
                <a:effectLst/>
                <a:latin typeface="Courier New"/>
                <a:cs typeface="Courier New"/>
              </a:rPr>
              <a:t>{</a:t>
            </a:r>
            <a:r>
              <a:rPr kumimoji="0" lang="en-US" altLang="en-US" sz="1000" b="0" i="0" u="none" strike="noStrike" cap="none" normalizeH="0" baseline="0" dirty="0">
                <a:ln>
                  <a:noFill/>
                </a:ln>
                <a:solidFill>
                  <a:srgbClr val="080808"/>
                </a:solidFill>
                <a:effectLst/>
                <a:latin typeface="Courier New"/>
                <a:cs typeface="Courier New"/>
              </a:rPr>
              <a:t>x/z</a:t>
            </a:r>
            <a:r>
              <a:rPr kumimoji="0" lang="en-US" altLang="en-US" sz="1000" b="0" i="0" u="none" strike="noStrike" cap="none" normalizeH="0" baseline="0" dirty="0">
                <a:ln>
                  <a:noFill/>
                </a:ln>
                <a:solidFill>
                  <a:srgbClr val="0037A6"/>
                </a:solidFill>
                <a:effectLst/>
                <a:latin typeface="Courier New"/>
                <a:cs typeface="Courier New"/>
              </a:rPr>
              <a:t>:</a:t>
            </a:r>
            <a:r>
              <a:rPr kumimoji="0" lang="en-US" altLang="en-US" sz="1000" b="0" i="0" u="none" strike="noStrike" cap="none" normalizeH="0" baseline="0" dirty="0">
                <a:ln>
                  <a:noFill/>
                </a:ln>
                <a:solidFill>
                  <a:srgbClr val="067D17"/>
                </a:solidFill>
                <a:effectLst/>
                <a:latin typeface="Courier New"/>
                <a:cs typeface="Courier New"/>
              </a:rPr>
              <a:t>.3f</a:t>
            </a:r>
            <a:r>
              <a:rPr kumimoji="0" lang="en-US" altLang="en-US" sz="1000" b="0" i="0" u="none" strike="noStrike" cap="none" normalizeH="0" baseline="0" dirty="0">
                <a:ln>
                  <a:noFill/>
                </a:ln>
                <a:solidFill>
                  <a:srgbClr val="0037A6"/>
                </a:solidFill>
                <a:effectLst/>
                <a:latin typeface="Courier New"/>
                <a:cs typeface="Courier New"/>
              </a:rPr>
              <a:t>}</a:t>
            </a:r>
            <a:r>
              <a:rPr kumimoji="0" lang="en-US" altLang="en-US" sz="1000" b="0" i="0" u="none" strike="noStrike" cap="none" normalizeH="0" baseline="0" dirty="0">
                <a:ln>
                  <a:noFill/>
                </a:ln>
                <a:solidFill>
                  <a:srgbClr val="067D17"/>
                </a:solidFill>
                <a:effectLst/>
                <a:latin typeface="Courier New"/>
                <a:cs typeface="Courier New"/>
              </a:rPr>
              <a:t>"</a:t>
            </a:r>
            <a:r>
              <a:rPr kumimoji="0" lang="en-US" altLang="en-US" sz="1000" b="0" i="0" u="none" strike="noStrike" cap="none" normalizeH="0" baseline="0" dirty="0">
                <a:ln>
                  <a:noFill/>
                </a:ln>
                <a:solidFill>
                  <a:srgbClr val="080808"/>
                </a:solidFill>
                <a:effectLst/>
                <a:latin typeface="Courier New"/>
                <a:cs typeface="Courier New"/>
              </a:rPr>
              <a:t>)</a:t>
            </a:r>
            <a:endParaRPr lang="en-US" altLang="en-US" sz="1000" b="0" i="0" u="none" strike="noStrike" cap="none" normalizeH="0" baseline="0" dirty="0">
              <a:ln>
                <a:noFill/>
              </a:ln>
              <a:solidFill>
                <a:srgbClr val="080808"/>
              </a:solidFill>
              <a:effectLst/>
              <a:latin typeface="Courier New"/>
              <a:cs typeface="Courier New"/>
            </a:endParaRPr>
          </a:p>
        </p:txBody>
      </p:sp>
      <p:sp>
        <p:nvSpPr>
          <p:cNvPr id="10" name="Rectangle 4">
            <a:extLst>
              <a:ext uri="{FF2B5EF4-FFF2-40B4-BE49-F238E27FC236}">
                <a16:creationId xmlns:a16="http://schemas.microsoft.com/office/drawing/2014/main" id="{2A387079-4A31-29B7-3DFD-8302CF1D9B6B}"/>
              </a:ext>
            </a:extLst>
          </p:cNvPr>
          <p:cNvSpPr>
            <a:spLocks noChangeArrowheads="1"/>
          </p:cNvSpPr>
          <p:nvPr/>
        </p:nvSpPr>
        <p:spPr bwMode="auto">
          <a:xfrm>
            <a:off x="1944358" y="4759088"/>
            <a:ext cx="3242835" cy="1938992"/>
          </a:xfrm>
          <a:prstGeom prst="rect">
            <a:avLst/>
          </a:prstGeom>
          <a:solidFill>
            <a:schemeClr val="tx2">
              <a:lumMod val="20000"/>
              <a:lumOff val="80000"/>
            </a:schemeClr>
          </a:solidFill>
          <a:ln w="9525">
            <a:solidFill>
              <a:schemeClr val="tx1"/>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200" b="0" i="0" u="none" strike="noStrike" cap="none" normalizeH="0" baseline="0" dirty="0">
                <a:ln>
                  <a:noFill/>
                </a:ln>
                <a:solidFill>
                  <a:srgbClr val="0033B3"/>
                </a:solidFill>
                <a:effectLst/>
                <a:latin typeface="Courier New"/>
                <a:cs typeface="Courier New"/>
              </a:rPr>
              <a:t>def </a:t>
            </a:r>
            <a:r>
              <a:rPr kumimoji="0" lang="en-US" altLang="en-US" sz="1200" b="0" i="0" u="none" strike="noStrike" cap="none" normalizeH="0" baseline="0" dirty="0">
                <a:ln>
                  <a:noFill/>
                </a:ln>
                <a:solidFill>
                  <a:srgbClr val="00627A"/>
                </a:solidFill>
                <a:effectLst/>
                <a:latin typeface="Courier New"/>
                <a:cs typeface="Courier New"/>
              </a:rPr>
              <a:t>main</a:t>
            </a:r>
            <a:r>
              <a:rPr kumimoji="0" lang="en-US" altLang="en-US" sz="1200" b="0" i="0" u="none" strike="noStrike" cap="none" normalizeH="0" baseline="0" dirty="0">
                <a:ln>
                  <a:noFill/>
                </a:ln>
                <a:solidFill>
                  <a:srgbClr val="080808"/>
                </a:solidFill>
                <a:effectLst/>
                <a:latin typeface="Courier New"/>
                <a:cs typeface="Courier New"/>
              </a:rPr>
              <a:t>():</a:t>
            </a:r>
            <a:br>
              <a:rPr lang="en-US" altLang="en-US" sz="1200" b="0" i="1" u="none" strike="noStrike" cap="none" normalizeH="0" baseline="0" dirty="0">
                <a:ln>
                  <a:noFill/>
                </a:ln>
                <a:effectLst/>
                <a:latin typeface="Courier New"/>
              </a:rPr>
            </a:br>
            <a:r>
              <a:rPr lang="en-US" altLang="en-US" sz="1200" i="1" dirty="0">
                <a:solidFill>
                  <a:srgbClr val="8C8C8C"/>
                </a:solidFill>
                <a:latin typeface="Courier New"/>
                <a:cs typeface="Courier New"/>
              </a:rPr>
              <a:t>   </a:t>
            </a:r>
            <a:r>
              <a:rPr kumimoji="0" lang="en-US" altLang="en-US" sz="1200" b="0" i="1" u="none" strike="noStrike" cap="none" normalizeH="0" baseline="0" dirty="0">
                <a:ln>
                  <a:noFill/>
                </a:ln>
                <a:solidFill>
                  <a:srgbClr val="8C8C8C"/>
                </a:solidFill>
                <a:effectLst/>
                <a:latin typeface="Courier New"/>
                <a:cs typeface="Courier New"/>
              </a:rPr>
              <a:t> </a:t>
            </a:r>
            <a:r>
              <a:rPr kumimoji="0" lang="en-US" altLang="en-US" sz="1200" b="0" i="0" u="none" strike="noStrike" cap="none" normalizeH="0" baseline="0" dirty="0">
                <a:ln>
                  <a:noFill/>
                </a:ln>
                <a:solidFill>
                  <a:srgbClr val="000080"/>
                </a:solidFill>
                <a:effectLst/>
                <a:latin typeface="Courier New"/>
                <a:cs typeface="Courier New"/>
              </a:rPr>
              <a:t>print</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f"4 + 3 = </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add(</a:t>
            </a:r>
            <a:r>
              <a:rPr kumimoji="0" lang="en-US" altLang="en-US" sz="1200" b="0" i="0" u="none" strike="noStrike" cap="none" normalizeH="0" baseline="0" dirty="0">
                <a:ln>
                  <a:noFill/>
                </a:ln>
                <a:solidFill>
                  <a:srgbClr val="1750EB"/>
                </a:solidFill>
                <a:effectLst/>
                <a:latin typeface="Courier New"/>
                <a:cs typeface="Courier New"/>
              </a:rPr>
              <a:t>4</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1750EB"/>
                </a:solidFill>
                <a:effectLst/>
                <a:latin typeface="Courier New"/>
                <a:cs typeface="Courier New"/>
              </a:rPr>
              <a:t>3</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a:t>
            </a:r>
            <a:br>
              <a:rPr lang="en-US" altLang="en-US" sz="1200" b="0" i="0" u="none" strike="noStrike" cap="none" normalizeH="0" baseline="0" dirty="0">
                <a:ln>
                  <a:noFill/>
                </a:ln>
                <a:effectLst/>
                <a:latin typeface="Courier New"/>
              </a:rPr>
            </a:br>
            <a:r>
              <a:rPr lang="en-US" altLang="en-US" sz="1200" dirty="0">
                <a:solidFill>
                  <a:srgbClr val="080808"/>
                </a:solidFill>
                <a:latin typeface="Courier New"/>
                <a:cs typeface="Courier New"/>
              </a:rPr>
              <a:t>   </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000080"/>
                </a:solidFill>
                <a:effectLst/>
                <a:latin typeface="Courier New"/>
                <a:cs typeface="Courier New"/>
              </a:rPr>
              <a:t>print</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f"4 * 3 = </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mul(</a:t>
            </a:r>
            <a:r>
              <a:rPr kumimoji="0" lang="en-US" altLang="en-US" sz="1200" b="0" i="0" u="none" strike="noStrike" cap="none" normalizeH="0" baseline="0" dirty="0">
                <a:ln>
                  <a:noFill/>
                </a:ln>
                <a:solidFill>
                  <a:srgbClr val="1750EB"/>
                </a:solidFill>
                <a:effectLst/>
                <a:latin typeface="Courier New"/>
                <a:cs typeface="Courier New"/>
              </a:rPr>
              <a:t>4</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1750EB"/>
                </a:solidFill>
                <a:effectLst/>
                <a:latin typeface="Courier New"/>
                <a:cs typeface="Courier New"/>
              </a:rPr>
              <a:t>3</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a:t>
            </a:r>
            <a:br>
              <a:rPr lang="en-US" altLang="en-US" sz="1200" b="0" i="0" u="none" strike="noStrike" cap="none" normalizeH="0" baseline="0" dirty="0">
                <a:ln>
                  <a:noFill/>
                </a:ln>
                <a:effectLst/>
                <a:latin typeface="Courier New"/>
              </a:rPr>
            </a:br>
            <a:r>
              <a:rPr lang="en-US" altLang="en-US" sz="1200" dirty="0">
                <a:solidFill>
                  <a:srgbClr val="080808"/>
                </a:solidFill>
                <a:latin typeface="Courier New"/>
                <a:cs typeface="Courier New"/>
              </a:rPr>
              <a:t>   </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000080"/>
                </a:solidFill>
                <a:effectLst/>
                <a:latin typeface="Courier New"/>
                <a:cs typeface="Courier New"/>
              </a:rPr>
              <a:t>print</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f"4 / 3 = </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div(</a:t>
            </a:r>
            <a:r>
              <a:rPr kumimoji="0" lang="en-US" altLang="en-US" sz="1200" b="0" i="0" u="none" strike="noStrike" cap="none" normalizeH="0" baseline="0" dirty="0">
                <a:ln>
                  <a:noFill/>
                </a:ln>
                <a:solidFill>
                  <a:srgbClr val="1750EB"/>
                </a:solidFill>
                <a:effectLst/>
                <a:latin typeface="Courier New"/>
                <a:cs typeface="Courier New"/>
              </a:rPr>
              <a:t>4</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1750EB"/>
                </a:solidFill>
                <a:effectLst/>
                <a:latin typeface="Courier New"/>
                <a:cs typeface="Courier New"/>
              </a:rPr>
              <a:t>3</a:t>
            </a:r>
            <a:r>
              <a:rPr kumimoji="0" lang="en-US" altLang="en-US" sz="1200" b="0" i="0" u="none" strike="noStrike" cap="none" normalizeH="0" baseline="0" dirty="0">
                <a:ln>
                  <a:noFill/>
                </a:ln>
                <a:solidFill>
                  <a:srgbClr val="080808"/>
                </a:solidFill>
                <a:effectLst/>
                <a:latin typeface="Courier New"/>
                <a:cs typeface="Courier New"/>
              </a:rPr>
              <a:t>)</a:t>
            </a:r>
            <a:r>
              <a:rPr kumimoji="0" lang="en-US" altLang="en-US" sz="1200" b="0" i="0" u="none" strike="noStrike" cap="none" normalizeH="0" baseline="0" dirty="0">
                <a:ln>
                  <a:noFill/>
                </a:ln>
                <a:solidFill>
                  <a:srgbClr val="0037A6"/>
                </a:solidFill>
                <a:effectLst/>
                <a:latin typeface="Courier New"/>
                <a:cs typeface="Courier New"/>
              </a:rPr>
              <a:t>}</a:t>
            </a:r>
            <a:r>
              <a:rPr kumimoji="0" lang="en-US" altLang="en-US" sz="1200" b="0" i="0" u="none" strike="noStrike" cap="none" normalizeH="0" baseline="0" dirty="0">
                <a:ln>
                  <a:noFill/>
                </a:ln>
                <a:solidFill>
                  <a:srgbClr val="067D17"/>
                </a:solidFill>
                <a:effectLst/>
                <a:latin typeface="Courier New"/>
                <a:cs typeface="Courier New"/>
              </a:rPr>
              <a:t>"</a:t>
            </a:r>
            <a:r>
              <a:rPr kumimoji="0" lang="en-US" altLang="en-US" sz="1200" b="0" i="0" u="none" strike="noStrike" cap="none" normalizeH="0" baseline="0" dirty="0">
                <a:ln>
                  <a:noFill/>
                </a:ln>
                <a:solidFill>
                  <a:srgbClr val="080808"/>
                </a:solidFill>
                <a:effectLst/>
                <a:latin typeface="Courier New"/>
                <a:cs typeface="Courier New"/>
              </a:rPr>
              <a:t>)</a:t>
            </a:r>
            <a:br>
              <a:rPr lang="en-US" altLang="en-US" sz="1200" b="0" i="0" u="none" strike="noStrike" cap="none" normalizeH="0" baseline="0" dirty="0">
                <a:ln>
                  <a:noFill/>
                </a:ln>
                <a:effectLst/>
                <a:latin typeface="Courier New"/>
              </a:rPr>
            </a:br>
            <a:r>
              <a:rPr lang="en-US" altLang="en-US" sz="1200" dirty="0">
                <a:solidFill>
                  <a:srgbClr val="080808"/>
                </a:solidFill>
                <a:latin typeface="Courier New"/>
                <a:cs typeface="Courier New"/>
              </a:rPr>
              <a:t>   </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0033B3"/>
                </a:solidFill>
                <a:effectLst/>
                <a:latin typeface="Courier New"/>
                <a:cs typeface="Courier New"/>
              </a:rPr>
              <a:t>return None</a:t>
            </a:r>
            <a:br>
              <a:rPr lang="en-US" altLang="en-US" sz="1200" b="0" i="0" u="none" strike="noStrike" cap="none" normalizeH="0" baseline="0" dirty="0">
                <a:ln>
                  <a:noFill/>
                </a:ln>
                <a:effectLst/>
                <a:latin typeface="Courier New"/>
              </a:rPr>
            </a:br>
            <a:br>
              <a:rPr lang="en-US" altLang="en-US" sz="1200" b="0" i="0" u="none" strike="noStrike" cap="none" normalizeH="0" baseline="0" dirty="0">
                <a:ln>
                  <a:noFill/>
                </a:ln>
                <a:effectLst/>
                <a:latin typeface="Courier New"/>
              </a:rPr>
            </a:br>
            <a:r>
              <a:rPr kumimoji="0" lang="en-US" altLang="en-US" sz="1200" b="0" i="0" u="none" strike="noStrike" cap="none" normalizeH="0" baseline="0" dirty="0">
                <a:ln>
                  <a:noFill/>
                </a:ln>
                <a:solidFill>
                  <a:srgbClr val="0033B3"/>
                </a:solidFill>
                <a:effectLst/>
                <a:latin typeface="Courier New"/>
                <a:cs typeface="Courier New"/>
              </a:rPr>
              <a:t>if </a:t>
            </a:r>
            <a:r>
              <a:rPr kumimoji="0" lang="en-US" altLang="en-US" sz="1200" b="0" i="0" u="none" strike="noStrike" cap="none" normalizeH="0" baseline="0" dirty="0">
                <a:ln>
                  <a:noFill/>
                </a:ln>
                <a:solidFill>
                  <a:srgbClr val="080808"/>
                </a:solidFill>
                <a:effectLst/>
                <a:latin typeface="Courier New"/>
                <a:cs typeface="Courier New"/>
              </a:rPr>
              <a:t>__name__ == </a:t>
            </a:r>
            <a:r>
              <a:rPr kumimoji="0" lang="en-US" altLang="en-US" sz="1200" b="0" i="0" u="none" strike="noStrike" cap="none" normalizeH="0" baseline="0" dirty="0">
                <a:ln>
                  <a:noFill/>
                </a:ln>
                <a:solidFill>
                  <a:srgbClr val="067D17"/>
                </a:solidFill>
                <a:effectLst/>
                <a:latin typeface="Courier New"/>
                <a:cs typeface="Courier New"/>
              </a:rPr>
              <a:t>"__main__"</a:t>
            </a:r>
            <a:r>
              <a:rPr kumimoji="0" lang="en-US" altLang="en-US" sz="1200" b="0" i="0" u="none" strike="noStrike" cap="none" normalizeH="0" baseline="0" dirty="0">
                <a:ln>
                  <a:noFill/>
                </a:ln>
                <a:solidFill>
                  <a:srgbClr val="080808"/>
                </a:solidFill>
                <a:effectLst/>
                <a:latin typeface="Courier New"/>
                <a:cs typeface="Courier New"/>
              </a:rPr>
              <a:t>:</a:t>
            </a:r>
            <a:br>
              <a:rPr lang="en-US" altLang="en-US" sz="1200" b="0" i="0" u="none" strike="noStrike" cap="none" normalizeH="0" baseline="0" dirty="0">
                <a:ln>
                  <a:noFill/>
                </a:ln>
                <a:effectLst/>
                <a:latin typeface="Courier New"/>
              </a:rPr>
            </a:br>
            <a:r>
              <a:rPr lang="en-US" altLang="en-US" sz="1200" dirty="0">
                <a:solidFill>
                  <a:srgbClr val="080808"/>
                </a:solidFill>
                <a:latin typeface="Courier New"/>
                <a:cs typeface="Courier New"/>
              </a:rPr>
              <a:t>   </a:t>
            </a:r>
            <a:r>
              <a:rPr kumimoji="0" lang="en-US" altLang="en-US" sz="1200" b="0" i="0" u="none" strike="noStrike" cap="none" normalizeH="0" baseline="0" dirty="0">
                <a:ln>
                  <a:noFill/>
                </a:ln>
                <a:solidFill>
                  <a:srgbClr val="080808"/>
                </a:solidFill>
                <a:effectLst/>
                <a:latin typeface="Courier New"/>
                <a:cs typeface="Courier New"/>
              </a:rPr>
              <a:t> </a:t>
            </a:r>
            <a:r>
              <a:rPr kumimoji="0" lang="en-US" altLang="en-US" sz="1200" b="0" i="0" u="none" strike="noStrike" cap="none" normalizeH="0" baseline="0" dirty="0">
                <a:ln>
                  <a:noFill/>
                </a:ln>
                <a:solidFill>
                  <a:srgbClr val="0033B3"/>
                </a:solidFill>
                <a:effectLst/>
                <a:latin typeface="Courier New"/>
                <a:cs typeface="Courier New"/>
              </a:rPr>
              <a:t>import </a:t>
            </a:r>
            <a:r>
              <a:rPr kumimoji="0" lang="en-US" altLang="en-US" sz="1200" b="0" i="0" u="none" strike="noStrike" cap="none" normalizeH="0" baseline="0" dirty="0">
                <a:ln>
                  <a:noFill/>
                </a:ln>
                <a:solidFill>
                  <a:srgbClr val="080808"/>
                </a:solidFill>
                <a:effectLst/>
                <a:latin typeface="Courier New"/>
                <a:cs typeface="Courier New"/>
              </a:rPr>
              <a:t>doctest</a:t>
            </a:r>
            <a:br>
              <a:rPr lang="en-US" altLang="en-US" sz="1200" b="0" i="0" u="none" strike="noStrike" cap="none" normalizeH="0" baseline="0" dirty="0">
                <a:ln>
                  <a:noFill/>
                </a:ln>
                <a:effectLst/>
                <a:latin typeface="Courier New"/>
              </a:rPr>
            </a:br>
            <a:r>
              <a:rPr lang="en-US" altLang="en-US" sz="1200" dirty="0">
                <a:solidFill>
                  <a:srgbClr val="080808"/>
                </a:solidFill>
                <a:latin typeface="Courier New"/>
                <a:cs typeface="Courier New"/>
              </a:rPr>
              <a:t>   </a:t>
            </a:r>
            <a:r>
              <a:rPr kumimoji="0" lang="en-US" altLang="en-US" sz="1200" b="0" i="0" u="none" strike="noStrike" cap="none" normalizeH="0" baseline="0" dirty="0">
                <a:ln>
                  <a:noFill/>
                </a:ln>
                <a:solidFill>
                  <a:srgbClr val="080808"/>
                </a:solidFill>
                <a:effectLst/>
                <a:latin typeface="Courier New"/>
                <a:cs typeface="Courier New"/>
              </a:rPr>
              <a:t> doctest.testmod()</a:t>
            </a:r>
            <a:br>
              <a:rPr lang="en-US" altLang="en-US" sz="1200" b="0" i="0" u="none" strike="noStrike" cap="none" normalizeH="0" baseline="0" dirty="0">
                <a:ln>
                  <a:noFill/>
                </a:ln>
                <a:effectLst/>
                <a:latin typeface="Courier New"/>
              </a:rPr>
            </a:br>
            <a:r>
              <a:rPr lang="en-US" altLang="en-US" sz="1200" dirty="0">
                <a:solidFill>
                  <a:srgbClr val="080808"/>
                </a:solidFill>
                <a:latin typeface="Courier New"/>
                <a:cs typeface="Courier New"/>
              </a:rPr>
              <a:t>   </a:t>
            </a:r>
            <a:r>
              <a:rPr kumimoji="0" lang="en-US" altLang="en-US" sz="1200" b="0" i="0" u="none" strike="noStrike" cap="none" normalizeH="0" baseline="0" dirty="0">
                <a:ln>
                  <a:noFill/>
                </a:ln>
                <a:solidFill>
                  <a:srgbClr val="080808"/>
                </a:solidFill>
                <a:effectLst/>
                <a:latin typeface="Courier New"/>
                <a:cs typeface="Courier New"/>
              </a:rPr>
              <a:t> main()</a:t>
            </a:r>
            <a:endParaRPr lang="en-US" altLang="en-US" sz="1800" b="0" i="0" u="none" strike="noStrike" cap="none" normalizeH="0" baseline="0">
              <a:ln>
                <a:noFill/>
              </a:ln>
              <a:effectLst/>
              <a:latin typeface="Courier New"/>
              <a:cs typeface="Courier New"/>
            </a:endParaRPr>
          </a:p>
        </p:txBody>
      </p:sp>
      <p:sp>
        <p:nvSpPr>
          <p:cNvPr id="13" name="Oval 12">
            <a:extLst>
              <a:ext uri="{FF2B5EF4-FFF2-40B4-BE49-F238E27FC236}">
                <a16:creationId xmlns:a16="http://schemas.microsoft.com/office/drawing/2014/main" id="{71C9E54B-A4E6-8F06-B7E9-0157CC420BD4}"/>
              </a:ext>
            </a:extLst>
          </p:cNvPr>
          <p:cNvSpPr/>
          <p:nvPr/>
        </p:nvSpPr>
        <p:spPr>
          <a:xfrm>
            <a:off x="1293924" y="4310475"/>
            <a:ext cx="447134" cy="47282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36" name="Straight Arrow Connector 35">
            <a:extLst>
              <a:ext uri="{FF2B5EF4-FFF2-40B4-BE49-F238E27FC236}">
                <a16:creationId xmlns:a16="http://schemas.microsoft.com/office/drawing/2014/main" id="{191C8259-2747-4DA4-7235-BF1E3F1488B2}"/>
              </a:ext>
            </a:extLst>
          </p:cNvPr>
          <p:cNvCxnSpPr>
            <a:cxnSpLocks/>
          </p:cNvCxnSpPr>
          <p:nvPr/>
        </p:nvCxnSpPr>
        <p:spPr>
          <a:xfrm>
            <a:off x="997030" y="2772640"/>
            <a:ext cx="6830737" cy="195726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CF6EF567-75E1-7DA1-0FB2-13742E698737}"/>
              </a:ext>
            </a:extLst>
          </p:cNvPr>
          <p:cNvCxnSpPr>
            <a:cxnSpLocks/>
          </p:cNvCxnSpPr>
          <p:nvPr/>
        </p:nvCxnSpPr>
        <p:spPr>
          <a:xfrm>
            <a:off x="1765639" y="4608338"/>
            <a:ext cx="6123581" cy="128421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66232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a:bodyPr>
          <a:lstStyle/>
          <a:p>
            <a:pPr fontAlgn="base">
              <a:spcAft>
                <a:spcPts val="600"/>
              </a:spcAft>
            </a:pPr>
            <a:r>
              <a:rPr lang="en-GB" dirty="0"/>
              <a:t>Testing using unittest</a:t>
            </a:r>
          </a:p>
        </p:txBody>
      </p:sp>
      <p:sp>
        <p:nvSpPr>
          <p:cNvPr id="4" name="Text Placeholder 3">
            <a:extLst>
              <a:ext uri="{FF2B5EF4-FFF2-40B4-BE49-F238E27FC236}">
                <a16:creationId xmlns:a16="http://schemas.microsoft.com/office/drawing/2014/main" id="{9093C21C-EE3E-4D75-B78A-7995ADAB7501}"/>
              </a:ext>
            </a:extLst>
          </p:cNvPr>
          <p:cNvSpPr>
            <a:spLocks noGrp="1"/>
          </p:cNvSpPr>
          <p:nvPr>
            <p:ph type="body" sz="quarter" idx="15"/>
          </p:nvPr>
        </p:nvSpPr>
        <p:spPr/>
        <p:txBody>
          <a:bodyPr/>
          <a:lstStyle/>
          <a:p>
            <a:pPr>
              <a:lnSpc>
                <a:spcPct val="90000"/>
              </a:lnSpc>
            </a:pPr>
            <a:r>
              <a:rPr lang="en-GB" sz="1900" b="1" dirty="0">
                <a:effectLst/>
              </a:rPr>
              <a:t>Unit Testing:</a:t>
            </a:r>
          </a:p>
          <a:p>
            <a:pPr marL="641350" lvl="1" indent="-285750">
              <a:lnSpc>
                <a:spcPct val="90000"/>
              </a:lnSpc>
              <a:buFont typeface="Arial" panose="020B0604020202020204" pitchFamily="34" charset="0"/>
              <a:buChar char="•"/>
            </a:pPr>
            <a:r>
              <a:rPr lang="en-GB" sz="2000" dirty="0"/>
              <a:t>Unit Vs Integration Testing</a:t>
            </a:r>
          </a:p>
          <a:p>
            <a:pPr marL="641350" lvl="1" indent="-285750">
              <a:lnSpc>
                <a:spcPct val="90000"/>
              </a:lnSpc>
              <a:buFont typeface="Arial" panose="020B0604020202020204" pitchFamily="34" charset="0"/>
              <a:buChar char="•"/>
            </a:pPr>
            <a:r>
              <a:rPr lang="en-GB" dirty="0"/>
              <a:t>Assertions</a:t>
            </a:r>
          </a:p>
          <a:p>
            <a:pPr marL="641350" lvl="1" indent="-285750">
              <a:lnSpc>
                <a:spcPct val="90000"/>
              </a:lnSpc>
              <a:buFont typeface="Arial" panose="020B0604020202020204" pitchFamily="34" charset="0"/>
              <a:buChar char="•"/>
            </a:pPr>
            <a:r>
              <a:rPr lang="en-GB" dirty="0"/>
              <a:t>Using the </a:t>
            </a:r>
            <a:r>
              <a:rPr lang="en-GB" b="1" dirty="0"/>
              <a:t>unittest</a:t>
            </a:r>
            <a:r>
              <a:rPr lang="en-GB" dirty="0"/>
              <a:t> module</a:t>
            </a:r>
          </a:p>
          <a:p>
            <a:pPr marL="355600" lvl="1" indent="0">
              <a:lnSpc>
                <a:spcPct val="90000"/>
              </a:lnSpc>
              <a:buNone/>
            </a:pPr>
            <a:endParaRPr lang="en-GB" dirty="0">
              <a:effectLst/>
              <a:latin typeface="+mn-lt"/>
              <a:ea typeface="Times New Roman" panose="02020603050405020304" pitchFamily="18" charset="0"/>
            </a:endParaRPr>
          </a:p>
          <a:p>
            <a:endParaRPr lang="en-GB" dirty="0"/>
          </a:p>
        </p:txBody>
      </p:sp>
      <p:pic>
        <p:nvPicPr>
          <p:cNvPr id="6" name="Picture 5">
            <a:extLst>
              <a:ext uri="{FF2B5EF4-FFF2-40B4-BE49-F238E27FC236}">
                <a16:creationId xmlns:a16="http://schemas.microsoft.com/office/drawing/2014/main" id="{87E402FA-AF19-01D5-EC0E-864D09978CAA}"/>
              </a:ext>
            </a:extLst>
          </p:cNvPr>
          <p:cNvPicPr>
            <a:picLocks noChangeAspect="1"/>
          </p:cNvPicPr>
          <p:nvPr/>
        </p:nvPicPr>
        <p:blipFill>
          <a:blip r:embed="rId3"/>
          <a:stretch>
            <a:fillRect/>
          </a:stretch>
        </p:blipFill>
        <p:spPr>
          <a:xfrm>
            <a:off x="8919579" y="3543300"/>
            <a:ext cx="3738623" cy="3738623"/>
          </a:xfrm>
          <a:prstGeom prst="rect">
            <a:avLst/>
          </a:prstGeom>
        </p:spPr>
      </p:pic>
    </p:spTree>
    <p:extLst>
      <p:ext uri="{BB962C8B-B14F-4D97-AF65-F5344CB8AC3E}">
        <p14:creationId xmlns:p14="http://schemas.microsoft.com/office/powerpoint/2010/main" val="28151255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Integration Vs Unit Testing</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dirty="0">
                <a:latin typeface="+mn-lt"/>
              </a:rPr>
              <a:t>How to diagnose a complex application and project?</a:t>
            </a:r>
          </a:p>
          <a:p>
            <a:endParaRPr lang="en-GB" dirty="0">
              <a:latin typeface="+mn-lt"/>
            </a:endParaRPr>
          </a:p>
          <a:p>
            <a:r>
              <a:rPr lang="en-GB" b="1" dirty="0">
                <a:latin typeface="+mn-lt"/>
              </a:rPr>
              <a:t>Integration testing</a:t>
            </a:r>
            <a:endParaRPr lang="en-GB" dirty="0">
              <a:latin typeface="+mn-lt"/>
              <a:cs typeface="Times New Roman" panose="02020603050405020304" pitchFamily="18" charset="0"/>
            </a:endParaRPr>
          </a:p>
          <a:p>
            <a:pPr marL="342900" lvl="0" indent="-342900" fontAlgn="base">
              <a:buFont typeface="Arial" panose="020B0604020202020204" pitchFamily="34" charset="0"/>
              <a:buChar char="•"/>
              <a:tabLst>
                <a:tab pos="457200" algn="l"/>
              </a:tabLst>
            </a:pPr>
            <a:r>
              <a:rPr lang="en-GB" dirty="0">
                <a:latin typeface="+mn-lt"/>
                <a:cs typeface="Times New Roman" panose="02020603050405020304" pitchFamily="18" charset="0"/>
              </a:rPr>
              <a:t>2</a:t>
            </a:r>
            <a:r>
              <a:rPr lang="en-GB" baseline="30000" dirty="0">
                <a:latin typeface="+mn-lt"/>
                <a:cs typeface="Times New Roman" panose="02020603050405020304" pitchFamily="18" charset="0"/>
              </a:rPr>
              <a:t>nd</a:t>
            </a:r>
            <a:r>
              <a:rPr lang="en-GB" dirty="0">
                <a:latin typeface="+mn-lt"/>
                <a:cs typeface="Times New Roman" panose="02020603050405020304" pitchFamily="18" charset="0"/>
              </a:rPr>
              <a:t> Level of Testing</a:t>
            </a:r>
          </a:p>
          <a:p>
            <a:pPr marL="342900" lvl="0" indent="-342900" fontAlgn="base">
              <a:buFont typeface="Arial" panose="020B0604020202020204" pitchFamily="34" charset="0"/>
              <a:buChar char="•"/>
              <a:tabLst>
                <a:tab pos="457200" algn="l"/>
              </a:tabLst>
            </a:pPr>
            <a:r>
              <a:rPr lang="en-GB" dirty="0">
                <a:latin typeface="+mn-lt"/>
                <a:cs typeface="Times New Roman" panose="02020603050405020304" pitchFamily="18" charset="0"/>
              </a:rPr>
              <a:t>Testing the components work as a complete entity</a:t>
            </a:r>
          </a:p>
          <a:p>
            <a:pPr marL="342900" lvl="0" indent="-342900" fontAlgn="base">
              <a:buFont typeface="Arial" panose="020B0604020202020204" pitchFamily="34" charset="0"/>
              <a:buChar char="•"/>
              <a:tabLst>
                <a:tab pos="457200" algn="l"/>
              </a:tabLst>
            </a:pPr>
            <a:r>
              <a:rPr lang="en-GB" dirty="0">
                <a:latin typeface="+mn-lt"/>
                <a:cs typeface="Times New Roman" panose="02020603050405020304" pitchFamily="18" charset="0"/>
              </a:rPr>
              <a:t>Sometimes called black box testing and often performed by a test team</a:t>
            </a:r>
          </a:p>
          <a:p>
            <a:endParaRPr lang="en-GB" b="1" dirty="0">
              <a:latin typeface="+mn-lt"/>
            </a:endParaRPr>
          </a:p>
          <a:p>
            <a:r>
              <a:rPr lang="en-GB" b="1" dirty="0">
                <a:latin typeface="+mn-lt"/>
              </a:rPr>
              <a:t>Unit testing</a:t>
            </a:r>
          </a:p>
          <a:p>
            <a:pPr marL="342900" indent="-3429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1</a:t>
            </a:r>
            <a:r>
              <a:rPr lang="en-GB" baseline="30000" dirty="0">
                <a:latin typeface="+mn-lt"/>
                <a:ea typeface="Times New Roman" panose="02020603050405020304" pitchFamily="18" charset="0"/>
                <a:cs typeface="Times New Roman" panose="02020603050405020304" pitchFamily="18" charset="0"/>
              </a:rPr>
              <a:t>st</a:t>
            </a:r>
            <a:r>
              <a:rPr lang="en-GB" dirty="0">
                <a:latin typeface="+mn-lt"/>
                <a:ea typeface="Times New Roman" panose="02020603050405020304" pitchFamily="18" charset="0"/>
                <a:cs typeface="Times New Roman" panose="02020603050405020304" pitchFamily="18" charset="0"/>
              </a:rPr>
              <a:t> level of Testing</a:t>
            </a:r>
          </a:p>
          <a:p>
            <a:pPr marL="342900" indent="-3429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Testing individual units of code (classes, functions and methods)</a:t>
            </a:r>
          </a:p>
          <a:p>
            <a:pPr marL="342900" indent="-3429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Sometimes called white box testing and performed by the coder</a:t>
            </a:r>
            <a:endParaRPr lang="en-GB" dirty="0">
              <a:effectLst/>
              <a:latin typeface="+mn-lt"/>
              <a:ea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GB" dirty="0">
              <a:solidFill>
                <a:srgbClr val="000000"/>
              </a:solidFill>
              <a:effectLst/>
              <a:latin typeface="+mn-lt"/>
              <a:ea typeface="Times New Roman" panose="02020603050405020304" pitchFamily="18" charset="0"/>
              <a:cs typeface="Times New Roman" panose="02020603050405020304" pitchFamily="18" charset="0"/>
            </a:endParaRPr>
          </a:p>
          <a:p>
            <a:r>
              <a:rPr lang="en-GB" b="1" dirty="0">
                <a:latin typeface="+mn-lt"/>
              </a:rPr>
              <a:t>Test step – call a function with parameters</a:t>
            </a:r>
          </a:p>
          <a:p>
            <a:r>
              <a:rPr lang="en-GB" b="1" dirty="0">
                <a:latin typeface="+mn-lt"/>
              </a:rPr>
              <a:t>Test Assertion – check that it performs correctly</a:t>
            </a:r>
          </a:p>
          <a:p>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16</a:t>
            </a:fld>
            <a:endParaRPr lang="en-GB" dirty="0"/>
          </a:p>
        </p:txBody>
      </p:sp>
      <p:pic>
        <p:nvPicPr>
          <p:cNvPr id="6" name="Picture 5">
            <a:extLst>
              <a:ext uri="{FF2B5EF4-FFF2-40B4-BE49-F238E27FC236}">
                <a16:creationId xmlns:a16="http://schemas.microsoft.com/office/drawing/2014/main" id="{93B3C6C1-CB68-ADEA-B35F-464FD0183B74}"/>
              </a:ext>
            </a:extLst>
          </p:cNvPr>
          <p:cNvPicPr>
            <a:picLocks noChangeAspect="1"/>
          </p:cNvPicPr>
          <p:nvPr/>
        </p:nvPicPr>
        <p:blipFill>
          <a:blip r:embed="rId3"/>
          <a:stretch>
            <a:fillRect/>
          </a:stretch>
        </p:blipFill>
        <p:spPr>
          <a:xfrm>
            <a:off x="9062655" y="2213492"/>
            <a:ext cx="2522646" cy="1355208"/>
          </a:xfrm>
          <a:prstGeom prst="rect">
            <a:avLst/>
          </a:prstGeom>
          <a:effectLst>
            <a:softEdge rad="0"/>
          </a:effectLst>
        </p:spPr>
      </p:pic>
      <p:pic>
        <p:nvPicPr>
          <p:cNvPr id="9" name="Picture 8">
            <a:extLst>
              <a:ext uri="{FF2B5EF4-FFF2-40B4-BE49-F238E27FC236}">
                <a16:creationId xmlns:a16="http://schemas.microsoft.com/office/drawing/2014/main" id="{9AC7C0A0-D2C1-0650-3EF4-A912A5A3BC62}"/>
              </a:ext>
            </a:extLst>
          </p:cNvPr>
          <p:cNvPicPr>
            <a:picLocks noChangeAspect="1"/>
          </p:cNvPicPr>
          <p:nvPr/>
        </p:nvPicPr>
        <p:blipFill>
          <a:blip r:embed="rId4"/>
          <a:stretch>
            <a:fillRect/>
          </a:stretch>
        </p:blipFill>
        <p:spPr>
          <a:xfrm>
            <a:off x="9413111" y="4170782"/>
            <a:ext cx="1843310" cy="1868108"/>
          </a:xfrm>
          <a:prstGeom prst="rect">
            <a:avLst/>
          </a:prstGeom>
        </p:spPr>
      </p:pic>
    </p:spTree>
    <p:extLst>
      <p:ext uri="{BB962C8B-B14F-4D97-AF65-F5344CB8AC3E}">
        <p14:creationId xmlns:p14="http://schemas.microsoft.com/office/powerpoint/2010/main" val="4457654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Unit Testing – using assert</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sz="2000" dirty="0">
                <a:latin typeface="+mn-lt"/>
              </a:rPr>
              <a:t>Python has a built-in function called assert() for performing unit testing.</a:t>
            </a:r>
          </a:p>
          <a:p>
            <a:endParaRPr lang="en-GB" dirty="0">
              <a:latin typeface="+mn-lt"/>
            </a:endParaRPr>
          </a:p>
          <a:p>
            <a:r>
              <a:rPr lang="en-GB" sz="2000" b="1" dirty="0">
                <a:latin typeface="+mn-lt"/>
              </a:rPr>
              <a:t>assert</a:t>
            </a:r>
            <a:endParaRPr lang="en-GB" sz="2000" dirty="0">
              <a:latin typeface="+mn-lt"/>
              <a:cs typeface="Times New Roman" panose="02020603050405020304" pitchFamily="18" charset="0"/>
            </a:endParaRPr>
          </a:p>
          <a:p>
            <a:pPr marL="457200" lvl="0" indent="-228600" fontAlgn="base">
              <a:buFont typeface="Arial" panose="020B0604020202020204" pitchFamily="34" charset="0"/>
              <a:buChar char="•"/>
              <a:tabLst>
                <a:tab pos="457200" algn="l"/>
              </a:tabLst>
            </a:pPr>
            <a:r>
              <a:rPr lang="en-GB" dirty="0">
                <a:latin typeface="+mn-lt"/>
                <a:cs typeface="Times New Roman" panose="02020603050405020304" pitchFamily="18" charset="0"/>
              </a:rPr>
              <a:t>Convenient method of inserting debugging assertions </a:t>
            </a:r>
          </a:p>
          <a:p>
            <a:pPr marL="457200" lvl="0" indent="-228600" fontAlgn="base">
              <a:buFont typeface="Arial" panose="020B0604020202020204" pitchFamily="34" charset="0"/>
              <a:buChar char="•"/>
              <a:tabLst>
                <a:tab pos="457200" algn="l"/>
              </a:tabLst>
            </a:pPr>
            <a:r>
              <a:rPr lang="en-GB" dirty="0">
                <a:latin typeface="+mn-lt"/>
                <a:cs typeface="Times New Roman" panose="02020603050405020304" pitchFamily="18" charset="0"/>
              </a:rPr>
              <a:t>Raises an exception based on a Boolean expression</a:t>
            </a:r>
          </a:p>
          <a:p>
            <a:pPr marL="457200" lvl="0" indent="-228600" fontAlgn="base">
              <a:buFont typeface="Arial" panose="020B0604020202020204" pitchFamily="34" charset="0"/>
              <a:buChar char="•"/>
              <a:tabLst>
                <a:tab pos="457200" algn="l"/>
              </a:tabLst>
            </a:pPr>
            <a:r>
              <a:rPr lang="en-GB" dirty="0">
                <a:latin typeface="+mn-lt"/>
                <a:cs typeface="Times New Roman" panose="02020603050405020304" pitchFamily="18" charset="0"/>
              </a:rPr>
              <a:t>An AssertionError is raised if boolean is False</a:t>
            </a:r>
          </a:p>
          <a:p>
            <a:pPr marL="457200" lvl="0" indent="-228600" fontAlgn="base">
              <a:buFont typeface="Arial" panose="020B0604020202020204" pitchFamily="34" charset="0"/>
              <a:buChar char="•"/>
              <a:tabLst>
                <a:tab pos="457200" algn="l"/>
              </a:tabLst>
            </a:pPr>
            <a:r>
              <a:rPr lang="en-GB" dirty="0">
                <a:latin typeface="+mn-lt"/>
                <a:cs typeface="Times New Roman" panose="02020603050405020304" pitchFamily="18" charset="0"/>
              </a:rPr>
              <a:t>Can have an optional expression</a:t>
            </a:r>
          </a:p>
          <a:p>
            <a:pPr marL="342900" lvl="0" indent="-342900" fontAlgn="base">
              <a:buFont typeface="Arial" panose="020B0604020202020204" pitchFamily="34" charset="0"/>
              <a:buChar char="•"/>
              <a:tabLst>
                <a:tab pos="457200" algn="l"/>
              </a:tabLst>
            </a:pPr>
            <a:endParaRPr lang="en-GB" dirty="0">
              <a:latin typeface="+mn-lt"/>
              <a:cs typeface="Times New Roman" panose="02020603050405020304" pitchFamily="18" charset="0"/>
            </a:endParaRPr>
          </a:p>
          <a:p>
            <a:pPr lvl="0" fontAlgn="base">
              <a:tabLst>
                <a:tab pos="457200" algn="l"/>
              </a:tabLst>
            </a:pPr>
            <a:endParaRPr lang="en-GB" dirty="0">
              <a:latin typeface="+mn-lt"/>
              <a:cs typeface="Times New Roman" panose="02020603050405020304" pitchFamily="18" charset="0"/>
            </a:endParaRPr>
          </a:p>
          <a:p>
            <a:pPr lvl="0" fontAlgn="base">
              <a:tabLst>
                <a:tab pos="457200" algn="l"/>
              </a:tabLst>
            </a:pPr>
            <a:r>
              <a:rPr lang="en-GB" sz="2000" dirty="0">
                <a:latin typeface="+mn-lt"/>
                <a:cs typeface="Times New Roman"/>
              </a:rPr>
              <a:t>Can be ignored when optimization is requested at runtime by:</a:t>
            </a:r>
          </a:p>
          <a:p>
            <a:pPr marL="457200" lvl="1" indent="-228600" fontAlgn="base">
              <a:tabLst>
                <a:tab pos="457200" algn="l"/>
              </a:tabLst>
            </a:pPr>
            <a:r>
              <a:rPr lang="en-GB" dirty="0">
                <a:latin typeface="+mn-lt"/>
                <a:cs typeface="Times New Roman" panose="02020603050405020304" pitchFamily="18" charset="0"/>
              </a:rPr>
              <a:t>PYTHONOPTIMIZE = 0</a:t>
            </a:r>
          </a:p>
          <a:p>
            <a:pPr marL="457200" lvl="1" indent="-228600" fontAlgn="base">
              <a:tabLst>
                <a:tab pos="457200" algn="l"/>
              </a:tabLst>
            </a:pPr>
            <a:r>
              <a:rPr lang="en-GB" dirty="0">
                <a:latin typeface="+mn-lt"/>
                <a:cs typeface="Times New Roman" panose="02020603050405020304" pitchFamily="18" charset="0"/>
              </a:rPr>
              <a:t>Command line option, python -O</a:t>
            </a:r>
          </a:p>
          <a:p>
            <a:pPr marL="342900" lvl="0" indent="-342900" fontAlgn="base">
              <a:buFont typeface="Arial" panose="020B0604020202020204" pitchFamily="34" charset="0"/>
              <a:buChar char="•"/>
              <a:tabLst>
                <a:tab pos="457200" algn="l"/>
              </a:tabLst>
            </a:pPr>
            <a:endParaRPr lang="en-GB" dirty="0">
              <a:latin typeface="+mn-lt"/>
              <a:cs typeface="Times New Roman" panose="02020603050405020304" pitchFamily="18" charset="0"/>
            </a:endParaRPr>
          </a:p>
          <a:p>
            <a:endParaRPr lang="en-GB" b="1" dirty="0">
              <a:latin typeface="+mn-lt"/>
            </a:endParaRPr>
          </a:p>
          <a:p>
            <a:endParaRPr lang="en-GB" b="1" dirty="0">
              <a:latin typeface="+mn-lt"/>
            </a:endParaRPr>
          </a:p>
          <a:p>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17</a:t>
            </a:fld>
            <a:endParaRPr lang="en-GB" dirty="0"/>
          </a:p>
        </p:txBody>
      </p:sp>
      <p:sp>
        <p:nvSpPr>
          <p:cNvPr id="3" name="Rectangle 3">
            <a:extLst>
              <a:ext uri="{FF2B5EF4-FFF2-40B4-BE49-F238E27FC236}">
                <a16:creationId xmlns:a16="http://schemas.microsoft.com/office/drawing/2014/main" id="{7849F90D-CE57-709E-9C90-C794F2C96E58}"/>
              </a:ext>
            </a:extLst>
          </p:cNvPr>
          <p:cNvSpPr>
            <a:spLocks noChangeArrowheads="1"/>
          </p:cNvSpPr>
          <p:nvPr/>
        </p:nvSpPr>
        <p:spPr bwMode="auto">
          <a:xfrm>
            <a:off x="840624" y="3859713"/>
            <a:ext cx="3725492" cy="338554"/>
          </a:xfrm>
          <a:prstGeom prst="rect">
            <a:avLst/>
          </a:prstGeom>
          <a:solidFill>
            <a:schemeClr val="bg1"/>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marL="431798" lvl="2" indent="-342900"/>
            <a:r>
              <a:rPr lang="en-GB" sz="1600" dirty="0">
                <a:solidFill>
                  <a:srgbClr val="000000"/>
                </a:solidFill>
                <a:effectLst/>
                <a:latin typeface="+mn-lt"/>
                <a:ea typeface="Times New Roman" panose="02020603050405020304" pitchFamily="18" charset="0"/>
                <a:cs typeface="Times New Roman" panose="02020603050405020304" pitchFamily="18" charset="0"/>
              </a:rPr>
              <a:t>assert expression1 [, expression2]</a:t>
            </a:r>
          </a:p>
        </p:txBody>
      </p:sp>
      <p:sp>
        <p:nvSpPr>
          <p:cNvPr id="7" name="Rectangle 3">
            <a:extLst>
              <a:ext uri="{FF2B5EF4-FFF2-40B4-BE49-F238E27FC236}">
                <a16:creationId xmlns:a16="http://schemas.microsoft.com/office/drawing/2014/main" id="{D8C85CE1-1AE8-9D51-FCAF-5236F9D104A7}"/>
              </a:ext>
            </a:extLst>
          </p:cNvPr>
          <p:cNvSpPr>
            <a:spLocks noChangeArrowheads="1"/>
          </p:cNvSpPr>
          <p:nvPr/>
        </p:nvSpPr>
        <p:spPr bwMode="auto">
          <a:xfrm>
            <a:off x="844163" y="5679420"/>
            <a:ext cx="4141053" cy="584775"/>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marL="431798" lvl="2" indent="-342900"/>
            <a:r>
              <a:rPr lang="en-GB" sz="1600" dirty="0">
                <a:solidFill>
                  <a:srgbClr val="000000"/>
                </a:solidFill>
                <a:effectLst/>
                <a:latin typeface="+mn-lt"/>
                <a:ea typeface="Times New Roman" panose="02020603050405020304" pitchFamily="18" charset="0"/>
                <a:cs typeface="Times New Roman" panose="02020603050405020304" pitchFamily="18" charset="0"/>
              </a:rPr>
              <a:t>If __debug__:</a:t>
            </a:r>
          </a:p>
          <a:p>
            <a:pPr marL="431798" lvl="2" indent="-342900"/>
            <a:r>
              <a:rPr lang="en-GB" sz="1600" dirty="0">
                <a:solidFill>
                  <a:srgbClr val="000000"/>
                </a:solidFill>
              </a:rPr>
              <a:t>    assert add(4, 3) == 7, “Should be 7”</a:t>
            </a:r>
          </a:p>
        </p:txBody>
      </p:sp>
      <p:sp>
        <p:nvSpPr>
          <p:cNvPr id="11" name="Rectangle 3">
            <a:extLst>
              <a:ext uri="{FF2B5EF4-FFF2-40B4-BE49-F238E27FC236}">
                <a16:creationId xmlns:a16="http://schemas.microsoft.com/office/drawing/2014/main" id="{B06117B3-545E-E84A-5FFA-66B6B6FC0702}"/>
              </a:ext>
            </a:extLst>
          </p:cNvPr>
          <p:cNvSpPr>
            <a:spLocks noChangeArrowheads="1"/>
          </p:cNvSpPr>
          <p:nvPr/>
        </p:nvSpPr>
        <p:spPr bwMode="auto">
          <a:xfrm>
            <a:off x="5227483" y="3859713"/>
            <a:ext cx="5414421" cy="338554"/>
          </a:xfrm>
          <a:prstGeom prst="rect">
            <a:avLst/>
          </a:prstGeom>
          <a:solidFill>
            <a:schemeClr val="tx1">
              <a:lumMod val="10000"/>
              <a:lumOff val="9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r>
              <a:rPr lang="en-GB" sz="1600" dirty="0">
                <a:solidFill>
                  <a:srgbClr val="FFC000"/>
                </a:solidFill>
              </a:rPr>
              <a:t>&gt;&gt;&gt;</a:t>
            </a:r>
            <a:r>
              <a:rPr lang="en-GB" sz="1600" dirty="0"/>
              <a:t>  </a:t>
            </a:r>
            <a:r>
              <a:rPr lang="en-GB" sz="1600" dirty="0">
                <a:solidFill>
                  <a:schemeClr val="accent6">
                    <a:lumMod val="75000"/>
                  </a:schemeClr>
                </a:solidFill>
              </a:rPr>
              <a:t>assert demo_calc.add(4, 3) == 7,  “Should be 7”</a:t>
            </a:r>
            <a:endParaRPr lang="en-GB" sz="1600" dirty="0"/>
          </a:p>
        </p:txBody>
      </p:sp>
    </p:spTree>
    <p:extLst>
      <p:ext uri="{BB962C8B-B14F-4D97-AF65-F5344CB8AC3E}">
        <p14:creationId xmlns:p14="http://schemas.microsoft.com/office/powerpoint/2010/main" val="17274310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382062" y="1239312"/>
            <a:ext cx="4601767" cy="5239275"/>
          </a:xfrm>
        </p:spPr>
        <p:txBody>
          <a:bodyPr/>
          <a:lstStyle/>
          <a:p>
            <a:r>
              <a:rPr lang="en-GB" sz="2000" b="1" dirty="0">
                <a:latin typeface="+mn-lt"/>
              </a:rPr>
              <a:t>Test Cases:</a:t>
            </a:r>
          </a:p>
          <a:p>
            <a:pPr marL="456565" lvl="1" indent="-227965"/>
            <a:r>
              <a:rPr lang="en-GB" dirty="0">
                <a:latin typeface="+mn-lt"/>
              </a:rPr>
              <a:t>Write your test cases in a separate file</a:t>
            </a:r>
          </a:p>
          <a:p>
            <a:pPr marL="456565" lvl="1" indent="-227965"/>
            <a:r>
              <a:rPr lang="en-GB" dirty="0">
                <a:latin typeface="+mn-lt"/>
              </a:rPr>
              <a:t>Keeps code and testing separate</a:t>
            </a:r>
          </a:p>
          <a:p>
            <a:pPr marL="456565" lvl="1" indent="-227965"/>
            <a:r>
              <a:rPr lang="en-GB" dirty="0">
                <a:latin typeface="+mn-lt"/>
              </a:rPr>
              <a:t>Could write tests before the code</a:t>
            </a:r>
          </a:p>
          <a:p>
            <a:pPr marL="456565" lvl="1" indent="-227965"/>
            <a:r>
              <a:rPr lang="en-GB" dirty="0">
                <a:latin typeface="+mn-lt"/>
              </a:rPr>
              <a:t>Downside is only the first failure is displayed</a:t>
            </a:r>
          </a:p>
          <a:p>
            <a:pPr marL="170815" lvl="1" indent="0">
              <a:buNone/>
            </a:pPr>
            <a:endParaRPr lang="en-GB" b="1" dirty="0">
              <a:latin typeface="+mn-lt"/>
            </a:endParaRPr>
          </a:p>
          <a:p>
            <a:pPr marL="456565" lvl="1" indent="-285750"/>
            <a:endParaRPr lang="en-GB" b="1" dirty="0">
              <a:latin typeface="+mn-lt"/>
            </a:endParaRPr>
          </a:p>
          <a:p>
            <a:pPr marL="0" lvl="1" indent="0">
              <a:buNone/>
            </a:pPr>
            <a:r>
              <a:rPr lang="en-GB" sz="2000" b="1" dirty="0">
                <a:latin typeface="+mn-lt"/>
              </a:rPr>
              <a:t>Test Runners:</a:t>
            </a:r>
          </a:p>
          <a:p>
            <a:pPr marL="456565" lvl="1" indent="-227965"/>
            <a:r>
              <a:rPr lang="en-GB" dirty="0">
                <a:latin typeface="+mn-lt"/>
              </a:rPr>
              <a:t>Specialised tools for running tests</a:t>
            </a:r>
          </a:p>
          <a:p>
            <a:pPr marL="456565" lvl="1" indent="-227965"/>
            <a:r>
              <a:rPr lang="en-GB" dirty="0">
                <a:latin typeface="+mn-lt"/>
              </a:rPr>
              <a:t>Checking output</a:t>
            </a:r>
          </a:p>
          <a:p>
            <a:pPr marL="456565" lvl="1" indent="-227965"/>
            <a:r>
              <a:rPr lang="en-GB" dirty="0">
                <a:latin typeface="+mn-lt"/>
              </a:rPr>
              <a:t>Debugging and diagnostic tools</a:t>
            </a:r>
          </a:p>
          <a:p>
            <a:pPr marL="456565" lvl="1" indent="-227965"/>
            <a:r>
              <a:rPr lang="en-GB" b="1" dirty="0">
                <a:latin typeface="+mn-lt"/>
              </a:rPr>
              <a:t>unittest</a:t>
            </a:r>
            <a:r>
              <a:rPr lang="en-GB" dirty="0">
                <a:latin typeface="+mn-lt"/>
              </a:rPr>
              <a:t> and </a:t>
            </a:r>
            <a:r>
              <a:rPr lang="en-GB" b="1" dirty="0">
                <a:latin typeface="+mn-lt"/>
              </a:rPr>
              <a:t>pytest</a:t>
            </a:r>
            <a:r>
              <a:rPr lang="en-GB" dirty="0">
                <a:latin typeface="+mn-lt"/>
              </a:rPr>
              <a:t> are popular</a:t>
            </a:r>
          </a:p>
          <a:p>
            <a:endParaRPr lang="en-GB" dirty="0">
              <a:latin typeface="+mn-lt"/>
            </a:endParaRPr>
          </a:p>
          <a:p>
            <a:pPr lvl="0" fontAlgn="base">
              <a:tabLst>
                <a:tab pos="457200" algn="l"/>
              </a:tabLst>
            </a:pPr>
            <a:endParaRPr lang="en-GB" dirty="0">
              <a:latin typeface="+mn-lt"/>
              <a:cs typeface="Times New Roman" panose="02020603050405020304" pitchFamily="18" charset="0"/>
            </a:endParaRPr>
          </a:p>
          <a:p>
            <a:endParaRPr lang="en-GB" b="1" dirty="0">
              <a:latin typeface="+mn-lt"/>
            </a:endParaRPr>
          </a:p>
          <a:p>
            <a:endParaRPr lang="en-GB" b="1" dirty="0">
              <a:latin typeface="+mn-lt"/>
            </a:endParaRPr>
          </a:p>
          <a:p>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18</a:t>
            </a:fld>
            <a:endParaRPr lang="en-GB" dirty="0"/>
          </a:p>
        </p:txBody>
      </p:sp>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Unit Testing</a:t>
            </a:r>
          </a:p>
        </p:txBody>
      </p:sp>
      <p:sp>
        <p:nvSpPr>
          <p:cNvPr id="8" name="Rectangle 1">
            <a:extLst>
              <a:ext uri="{FF2B5EF4-FFF2-40B4-BE49-F238E27FC236}">
                <a16:creationId xmlns:a16="http://schemas.microsoft.com/office/drawing/2014/main" id="{D00466A8-BC30-D6BB-8076-05BA357E2456}"/>
              </a:ext>
            </a:extLst>
          </p:cNvPr>
          <p:cNvSpPr>
            <a:spLocks noChangeArrowheads="1"/>
          </p:cNvSpPr>
          <p:nvPr/>
        </p:nvSpPr>
        <p:spPr bwMode="auto">
          <a:xfrm>
            <a:off x="5204852" y="689668"/>
            <a:ext cx="6833518" cy="5909310"/>
          </a:xfrm>
          <a:prstGeom prst="rect">
            <a:avLst/>
          </a:prstGeom>
          <a:solidFill>
            <a:schemeClr val="tx2">
              <a:lumMod val="20000"/>
              <a:lumOff val="80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400" b="0" i="1" u="none" strike="noStrike" cap="none" normalizeH="0" baseline="0" dirty="0">
                <a:ln>
                  <a:noFill/>
                </a:ln>
                <a:solidFill>
                  <a:srgbClr val="8C8C8C"/>
                </a:solidFill>
                <a:effectLst/>
                <a:latin typeface="Courier New"/>
                <a:cs typeface="Courier New"/>
              </a:rPr>
              <a:t>"""</a:t>
            </a:r>
            <a:r>
              <a:rPr lang="en-US" altLang="en-US" sz="1400" i="1" dirty="0">
                <a:solidFill>
                  <a:srgbClr val="8C8C8C"/>
                </a:solidFill>
                <a:latin typeface="Courier New"/>
                <a:cs typeface="Courier New"/>
              </a:rPr>
              <a:t>   </a:t>
            </a:r>
            <a:r>
              <a:rPr kumimoji="0" lang="en-US" altLang="en-US" sz="1400" b="0" i="1" u="none" strike="noStrike" cap="none" normalizeH="0" baseline="0" dirty="0">
                <a:ln>
                  <a:noFill/>
                </a:ln>
                <a:solidFill>
                  <a:srgbClr val="8C8C8C"/>
                </a:solidFill>
                <a:effectLst/>
                <a:latin typeface="Courier New"/>
                <a:cs typeface="Courier New"/>
              </a:rPr>
              <a:t> Test Cases for Calculator app.: """</a:t>
            </a:r>
            <a:br>
              <a:rPr lang="en-US" altLang="en-US" sz="1400" b="0" i="1" u="none" strike="noStrike" cap="none" normalizeH="0" baseline="0" dirty="0">
                <a:ln>
                  <a:noFill/>
                </a:ln>
                <a:effectLst/>
                <a:latin typeface="Courier New"/>
              </a:rPr>
            </a:br>
            <a:r>
              <a:rPr kumimoji="0" lang="en-US" altLang="en-US" sz="1400" b="0" i="0" u="none" strike="noStrike" cap="none" normalizeH="0" baseline="0" dirty="0">
                <a:ln>
                  <a:noFill/>
                </a:ln>
                <a:solidFill>
                  <a:srgbClr val="0033B3"/>
                </a:solidFill>
                <a:effectLst/>
                <a:latin typeface="Courier New"/>
                <a:cs typeface="Courier New"/>
              </a:rPr>
              <a:t>from </a:t>
            </a:r>
            <a:r>
              <a:rPr kumimoji="0" lang="en-US" altLang="en-US" sz="1400" b="0" i="0" u="none" strike="noStrike" cap="none" normalizeH="0" baseline="0" dirty="0">
                <a:ln>
                  <a:noFill/>
                </a:ln>
                <a:solidFill>
                  <a:srgbClr val="080808"/>
                </a:solidFill>
                <a:effectLst/>
                <a:latin typeface="Courier New"/>
                <a:cs typeface="Courier New"/>
              </a:rPr>
              <a:t>calculator </a:t>
            </a:r>
            <a:r>
              <a:rPr kumimoji="0" lang="en-US" altLang="en-US" sz="1400" b="0" i="0" u="none" strike="noStrike" cap="none" normalizeH="0" baseline="0" dirty="0">
                <a:ln>
                  <a:noFill/>
                </a:ln>
                <a:solidFill>
                  <a:srgbClr val="0033B3"/>
                </a:solidFill>
                <a:effectLst/>
                <a:latin typeface="Courier New"/>
                <a:cs typeface="Courier New"/>
              </a:rPr>
              <a:t>import </a:t>
            </a:r>
            <a:r>
              <a:rPr kumimoji="0" lang="en-US" altLang="en-US" sz="1400" b="0" i="0" u="none" strike="noStrike" cap="none" normalizeH="0" baseline="0" err="1">
                <a:ln>
                  <a:noFill/>
                </a:ln>
                <a:solidFill>
                  <a:srgbClr val="080808"/>
                </a:solidFill>
                <a:effectLst/>
                <a:latin typeface="Courier New"/>
                <a:cs typeface="Courier New"/>
              </a:rPr>
              <a:t>demo_calc</a:t>
            </a:r>
            <a:br>
              <a:rPr lang="en-US" altLang="en-US" sz="1400" b="0" i="0" u="none" strike="noStrike" cap="none" normalizeH="0" baseline="0" dirty="0">
                <a:ln>
                  <a:noFill/>
                </a:ln>
                <a:effectLst/>
                <a:latin typeface="Courier New"/>
              </a:rPr>
            </a:b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0033B3"/>
                </a:solidFill>
                <a:effectLst/>
                <a:latin typeface="Courier New"/>
                <a:cs typeface="Courier New"/>
              </a:rPr>
              <a:t>def </a:t>
            </a:r>
            <a:r>
              <a:rPr kumimoji="0" lang="en-US" altLang="en-US" sz="1400" b="0" i="0" u="none" strike="noStrike" cap="none" normalizeH="0" baseline="0" err="1">
                <a:ln>
                  <a:noFill/>
                </a:ln>
                <a:solidFill>
                  <a:srgbClr val="00627A"/>
                </a:solidFill>
                <a:effectLst/>
                <a:latin typeface="Courier New"/>
                <a:cs typeface="Courier New"/>
              </a:rPr>
              <a:t>test_add</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assert </a:t>
            </a:r>
            <a:r>
              <a:rPr kumimoji="0" lang="en-US" altLang="en-US" sz="1400" b="0" i="0" u="none" strike="noStrike" cap="none" normalizeH="0" baseline="0" err="1">
                <a:ln>
                  <a:noFill/>
                </a:ln>
                <a:solidFill>
                  <a:srgbClr val="080808"/>
                </a:solidFill>
                <a:effectLst/>
                <a:latin typeface="Courier New"/>
                <a:cs typeface="Courier New"/>
              </a:rPr>
              <a:t>demo_calc.add</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dirty="0">
                <a:ln>
                  <a:noFill/>
                </a:ln>
                <a:solidFill>
                  <a:srgbClr val="1750EB"/>
                </a:solidFill>
                <a:effectLst/>
                <a:latin typeface="Courier New"/>
                <a:cs typeface="Courier New"/>
              </a:rPr>
              <a:t>4</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3</a:t>
            </a:r>
            <a:r>
              <a:rPr kumimoji="0" lang="en-US" altLang="en-US" sz="1400" b="0" i="0" u="none" strike="noStrike" cap="none" normalizeH="0" baseline="0" dirty="0">
                <a:ln>
                  <a:noFill/>
                </a:ln>
                <a:solidFill>
                  <a:srgbClr val="080808"/>
                </a:solidFill>
                <a:effectLst/>
                <a:latin typeface="Courier New"/>
                <a:cs typeface="Courier New"/>
              </a:rPr>
              <a:t>) == </a:t>
            </a:r>
            <a:r>
              <a:rPr kumimoji="0" lang="en-US" altLang="en-US" sz="1400" b="0" i="0" u="none" strike="noStrike" cap="none" normalizeH="0" baseline="0" dirty="0">
                <a:ln>
                  <a:noFill/>
                </a:ln>
                <a:solidFill>
                  <a:srgbClr val="1750EB"/>
                </a:solidFill>
                <a:effectLst/>
                <a:latin typeface="Courier New"/>
                <a:cs typeface="Courier New"/>
              </a:rPr>
              <a:t>7</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"Error should return 7"</a:t>
            </a:r>
            <a:br>
              <a:rPr lang="en-US" altLang="en-US" sz="1400" b="0" i="0" u="none" strike="noStrike" cap="none" normalizeH="0" baseline="0" dirty="0">
                <a:ln>
                  <a:noFill/>
                </a:ln>
                <a:effectLst/>
                <a:latin typeface="Courier New"/>
              </a:rPr>
            </a:br>
            <a:r>
              <a:rPr lang="en-US" altLang="en-US" sz="1400" dirty="0">
                <a:solidFill>
                  <a:srgbClr val="067D17"/>
                </a:solidFill>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assert </a:t>
            </a:r>
            <a:r>
              <a:rPr kumimoji="0" lang="en-US" altLang="en-US" sz="1400" b="0" i="0" u="none" strike="noStrike" cap="none" normalizeH="0" baseline="0" err="1">
                <a:ln>
                  <a:noFill/>
                </a:ln>
                <a:solidFill>
                  <a:srgbClr val="080808"/>
                </a:solidFill>
                <a:effectLst/>
                <a:latin typeface="Courier New"/>
                <a:cs typeface="Courier New"/>
              </a:rPr>
              <a:t>demo_calc.add</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dirty="0">
                <a:ln>
                  <a:noFill/>
                </a:ln>
                <a:solidFill>
                  <a:srgbClr val="1750EB"/>
                </a:solidFill>
                <a:effectLst/>
                <a:latin typeface="Courier New"/>
                <a:cs typeface="Courier New"/>
              </a:rPr>
              <a:t>10</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20</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30</a:t>
            </a:r>
            <a:r>
              <a:rPr kumimoji="0" lang="en-US" altLang="en-US" sz="1400" b="0" i="0" u="none" strike="noStrike" cap="none" normalizeH="0" baseline="0" dirty="0">
                <a:ln>
                  <a:noFill/>
                </a:ln>
                <a:solidFill>
                  <a:srgbClr val="080808"/>
                </a:solidFill>
                <a:effectLst/>
                <a:latin typeface="Courier New"/>
                <a:cs typeface="Courier New"/>
              </a:rPr>
              <a:t>) == </a:t>
            </a:r>
            <a:r>
              <a:rPr kumimoji="0" lang="en-US" altLang="en-US" sz="1400" b="0" i="0" u="none" strike="noStrike" cap="none" normalizeH="0" baseline="0" dirty="0">
                <a:ln>
                  <a:noFill/>
                </a:ln>
                <a:solidFill>
                  <a:srgbClr val="1750EB"/>
                </a:solidFill>
                <a:effectLst/>
                <a:latin typeface="Courier New"/>
                <a:cs typeface="Courier New"/>
              </a:rPr>
              <a:t>60</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"Error should return 60"</a:t>
            </a:r>
            <a:br>
              <a:rPr lang="en-US" altLang="en-US" sz="1400" b="0" i="0" u="none" strike="noStrike" cap="none" normalizeH="0" baseline="0" dirty="0">
                <a:ln>
                  <a:noFill/>
                </a:ln>
                <a:effectLst/>
                <a:latin typeface="Courier New"/>
              </a:rPr>
            </a:br>
            <a:r>
              <a:rPr lang="en-US" altLang="en-US" sz="1400" dirty="0">
                <a:solidFill>
                  <a:srgbClr val="067D17"/>
                </a:solidFill>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return None</a:t>
            </a:r>
            <a:br>
              <a:rPr lang="en-US" altLang="en-US" sz="1400" b="0" i="0" u="none" strike="noStrike" cap="none" normalizeH="0" baseline="0" dirty="0">
                <a:ln>
                  <a:noFill/>
                </a:ln>
                <a:effectLst/>
                <a:latin typeface="Courier New"/>
              </a:rPr>
            </a:b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0033B3"/>
                </a:solidFill>
                <a:effectLst/>
                <a:latin typeface="Courier New"/>
                <a:cs typeface="Courier New"/>
              </a:rPr>
              <a:t>def </a:t>
            </a:r>
            <a:r>
              <a:rPr kumimoji="0" lang="en-US" altLang="en-US" sz="1400" b="0" i="0" u="none" strike="noStrike" cap="none" normalizeH="0" baseline="0" err="1">
                <a:ln>
                  <a:noFill/>
                </a:ln>
                <a:solidFill>
                  <a:srgbClr val="00627A"/>
                </a:solidFill>
                <a:effectLst/>
                <a:latin typeface="Courier New"/>
                <a:cs typeface="Courier New"/>
              </a:rPr>
              <a:t>test_mul</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assert </a:t>
            </a:r>
            <a:r>
              <a:rPr kumimoji="0" lang="en-US" altLang="en-US" sz="1400" b="0" i="0" u="none" strike="noStrike" cap="none" normalizeH="0" baseline="0" err="1">
                <a:ln>
                  <a:noFill/>
                </a:ln>
                <a:solidFill>
                  <a:srgbClr val="080808"/>
                </a:solidFill>
                <a:effectLst/>
                <a:latin typeface="Courier New"/>
                <a:cs typeface="Courier New"/>
              </a:rPr>
              <a:t>demo_calc.mul</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dirty="0">
                <a:ln>
                  <a:noFill/>
                </a:ln>
                <a:solidFill>
                  <a:srgbClr val="1750EB"/>
                </a:solidFill>
                <a:effectLst/>
                <a:latin typeface="Courier New"/>
                <a:cs typeface="Courier New"/>
              </a:rPr>
              <a:t>4</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3</a:t>
            </a:r>
            <a:r>
              <a:rPr kumimoji="0" lang="en-US" altLang="en-US" sz="1400" b="0" i="0" u="none" strike="noStrike" cap="none" normalizeH="0" baseline="0" dirty="0">
                <a:ln>
                  <a:noFill/>
                </a:ln>
                <a:solidFill>
                  <a:srgbClr val="080808"/>
                </a:solidFill>
                <a:effectLst/>
                <a:latin typeface="Courier New"/>
                <a:cs typeface="Courier New"/>
              </a:rPr>
              <a:t>) == </a:t>
            </a:r>
            <a:r>
              <a:rPr kumimoji="0" lang="en-US" altLang="en-US" sz="1400" b="0" i="0" u="none" strike="noStrike" cap="none" normalizeH="0" baseline="0" dirty="0">
                <a:ln>
                  <a:noFill/>
                </a:ln>
                <a:solidFill>
                  <a:srgbClr val="1750EB"/>
                </a:solidFill>
                <a:effectLst/>
                <a:latin typeface="Courier New"/>
                <a:cs typeface="Courier New"/>
              </a:rPr>
              <a:t>12</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"Error should return 12"</a:t>
            </a:r>
            <a:br>
              <a:rPr lang="en-US" altLang="en-US" sz="1400" b="0" i="0" u="none" strike="noStrike" cap="none" normalizeH="0" baseline="0" dirty="0">
                <a:ln>
                  <a:noFill/>
                </a:ln>
                <a:effectLst/>
                <a:latin typeface="Courier New"/>
              </a:rPr>
            </a:br>
            <a:r>
              <a:rPr lang="en-US" altLang="en-US" sz="1400" dirty="0">
                <a:solidFill>
                  <a:srgbClr val="067D17"/>
                </a:solidFill>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return None</a:t>
            </a:r>
            <a:br>
              <a:rPr lang="en-US" altLang="en-US" sz="1400" b="0" i="0" u="none" strike="noStrike" cap="none" normalizeH="0" baseline="0" dirty="0">
                <a:ln>
                  <a:noFill/>
                </a:ln>
                <a:effectLst/>
                <a:latin typeface="Courier New"/>
              </a:rPr>
            </a:b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0033B3"/>
                </a:solidFill>
                <a:effectLst/>
                <a:latin typeface="Courier New"/>
                <a:cs typeface="Courier New"/>
              </a:rPr>
              <a:t>def </a:t>
            </a:r>
            <a:r>
              <a:rPr kumimoji="0" lang="en-US" altLang="en-US" sz="1400" b="0" i="0" u="none" strike="noStrike" cap="none" normalizeH="0" baseline="0" err="1">
                <a:ln>
                  <a:noFill/>
                </a:ln>
                <a:solidFill>
                  <a:srgbClr val="00627A"/>
                </a:solidFill>
                <a:effectLst/>
                <a:latin typeface="Courier New"/>
                <a:cs typeface="Courier New"/>
              </a:rPr>
              <a:t>test_div</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assert </a:t>
            </a:r>
            <a:r>
              <a:rPr kumimoji="0" lang="en-US" altLang="en-US" sz="1400" b="0" i="0" u="none" strike="noStrike" cap="none" normalizeH="0" baseline="0" err="1">
                <a:ln>
                  <a:noFill/>
                </a:ln>
                <a:solidFill>
                  <a:srgbClr val="080808"/>
                </a:solidFill>
                <a:effectLst/>
                <a:latin typeface="Courier New"/>
                <a:cs typeface="Courier New"/>
              </a:rPr>
              <a:t>demo_calc.div</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dirty="0">
                <a:ln>
                  <a:noFill/>
                </a:ln>
                <a:solidFill>
                  <a:srgbClr val="1750EB"/>
                </a:solidFill>
                <a:effectLst/>
                <a:latin typeface="Courier New"/>
                <a:cs typeface="Courier New"/>
              </a:rPr>
              <a:t>4</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3</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"Error should return '1.333'"</a:t>
            </a:r>
            <a:br>
              <a:rPr lang="en-US" altLang="en-US" sz="1400" b="0" i="0" u="none" strike="noStrike" cap="none" normalizeH="0" baseline="0" dirty="0">
                <a:ln>
                  <a:noFill/>
                </a:ln>
                <a:effectLst/>
                <a:latin typeface="Courier New"/>
              </a:rPr>
            </a:br>
            <a:r>
              <a:rPr lang="en-US" altLang="en-US" sz="1400" dirty="0">
                <a:solidFill>
                  <a:srgbClr val="067D17"/>
                </a:solidFill>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return None</a:t>
            </a:r>
            <a:br>
              <a:rPr lang="en-US" altLang="en-US" sz="1400" b="0" i="0" u="none" strike="noStrike" cap="none" normalizeH="0" baseline="0" dirty="0">
                <a:ln>
                  <a:noFill/>
                </a:ln>
                <a:effectLst/>
                <a:latin typeface="Courier New"/>
              </a:rPr>
            </a:b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0033B3"/>
                </a:solidFill>
                <a:effectLst/>
                <a:latin typeface="Courier New"/>
                <a:cs typeface="Courier New"/>
              </a:rPr>
              <a:t>def </a:t>
            </a:r>
            <a:r>
              <a:rPr kumimoji="0" lang="en-US" altLang="en-US" sz="1400" b="0" i="0" u="none" strike="noStrike" cap="none" normalizeH="0" baseline="0" dirty="0">
                <a:ln>
                  <a:noFill/>
                </a:ln>
                <a:solidFill>
                  <a:srgbClr val="00627A"/>
                </a:solidFill>
                <a:effectLst/>
                <a:latin typeface="Courier New"/>
                <a:cs typeface="Courier New"/>
              </a:rPr>
              <a:t>main</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1" u="none" strike="noStrike" cap="none" normalizeH="0" baseline="0" dirty="0">
                <a:ln>
                  <a:noFill/>
                </a:ln>
                <a:solidFill>
                  <a:srgbClr val="8C8C8C"/>
                </a:solidFill>
                <a:effectLst/>
                <a:latin typeface="Courier New"/>
                <a:cs typeface="Courier New"/>
              </a:rPr>
              <a:t>""" Execute Test functions """</a:t>
            </a:r>
            <a:br>
              <a:rPr lang="en-US" altLang="en-US" sz="1400" b="0" i="1" u="none" strike="noStrike" cap="none" normalizeH="0" baseline="0" dirty="0">
                <a:ln>
                  <a:noFill/>
                </a:ln>
                <a:effectLst/>
                <a:latin typeface="Courier New"/>
              </a:rPr>
            </a:br>
            <a:r>
              <a:rPr lang="en-US" altLang="en-US" sz="1400" i="1" dirty="0">
                <a:solidFill>
                  <a:srgbClr val="8C8C8C"/>
                </a:solidFill>
                <a:latin typeface="Courier New"/>
                <a:cs typeface="Courier New"/>
              </a:rPr>
              <a:t>   </a:t>
            </a:r>
            <a:r>
              <a:rPr kumimoji="0" lang="en-US" altLang="en-US" sz="1400" b="0" i="1" u="none" strike="noStrike" cap="none" normalizeH="0" baseline="0" dirty="0">
                <a:ln>
                  <a:noFill/>
                </a:ln>
                <a:solidFill>
                  <a:srgbClr val="8C8C8C"/>
                </a:solidFill>
                <a:effectLst/>
                <a:latin typeface="Courier New"/>
                <a:cs typeface="Courier New"/>
              </a:rPr>
              <a:t> </a:t>
            </a:r>
            <a:r>
              <a:rPr kumimoji="0" lang="en-US" altLang="en-US" sz="1400" b="0" i="0" u="none" strike="noStrike" cap="none" normalizeH="0" baseline="0" err="1">
                <a:ln>
                  <a:noFill/>
                </a:ln>
                <a:solidFill>
                  <a:srgbClr val="080808"/>
                </a:solidFill>
                <a:effectLst/>
                <a:latin typeface="Courier New"/>
                <a:cs typeface="Courier New"/>
              </a:rPr>
              <a:t>test_add</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err="1">
                <a:ln>
                  <a:noFill/>
                </a:ln>
                <a:solidFill>
                  <a:srgbClr val="080808"/>
                </a:solidFill>
                <a:effectLst/>
                <a:latin typeface="Courier New"/>
                <a:cs typeface="Courier New"/>
              </a:rPr>
              <a:t>test_mul</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err="1">
                <a:ln>
                  <a:noFill/>
                </a:ln>
                <a:solidFill>
                  <a:srgbClr val="080808"/>
                </a:solidFill>
                <a:effectLst/>
                <a:latin typeface="Courier New"/>
                <a:cs typeface="Courier New"/>
              </a:rPr>
              <a:t>test_div</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0080"/>
                </a:solidFill>
                <a:effectLst/>
                <a:latin typeface="Courier New"/>
                <a:cs typeface="Courier New"/>
              </a:rPr>
              <a:t>print</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dirty="0">
                <a:ln>
                  <a:noFill/>
                </a:ln>
                <a:solidFill>
                  <a:srgbClr val="067D17"/>
                </a:solidFill>
                <a:effectLst/>
                <a:latin typeface="Courier New"/>
                <a:cs typeface="Courier New"/>
              </a:rPr>
              <a:t>"Everything passed"</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return None</a:t>
            </a:r>
            <a:br>
              <a:rPr lang="en-US" altLang="en-US" sz="1400" b="0" i="0" u="none" strike="noStrike" cap="none" normalizeH="0" baseline="0" dirty="0">
                <a:ln>
                  <a:noFill/>
                </a:ln>
                <a:effectLst/>
                <a:latin typeface="Courier New"/>
              </a:rPr>
            </a:b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0033B3"/>
                </a:solidFill>
                <a:effectLst/>
                <a:latin typeface="Courier New"/>
                <a:cs typeface="Courier New"/>
              </a:rPr>
              <a:t>if </a:t>
            </a:r>
            <a:r>
              <a:rPr kumimoji="0" lang="en-US" altLang="en-US" sz="1400" b="0" i="0" u="none" strike="noStrike" cap="none" normalizeH="0" baseline="0" dirty="0">
                <a:ln>
                  <a:noFill/>
                </a:ln>
                <a:solidFill>
                  <a:srgbClr val="080808"/>
                </a:solidFill>
                <a:effectLst/>
                <a:latin typeface="Courier New"/>
                <a:cs typeface="Courier New"/>
              </a:rPr>
              <a:t>__name__ == </a:t>
            </a:r>
            <a:r>
              <a:rPr kumimoji="0" lang="en-US" altLang="en-US" sz="1400" b="0" i="0" u="none" strike="noStrike" cap="none" normalizeH="0" baseline="0" dirty="0">
                <a:ln>
                  <a:noFill/>
                </a:ln>
                <a:solidFill>
                  <a:srgbClr val="067D17"/>
                </a:solidFill>
                <a:effectLst/>
                <a:latin typeface="Courier New"/>
                <a:cs typeface="Courier New"/>
              </a:rPr>
              <a:t>"__main__"</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main()</a:t>
            </a:r>
            <a:endParaRPr lang="en-US" altLang="en-US" sz="1400" b="0" i="0" u="none" strike="noStrike" cap="none" normalizeH="0" baseline="0">
              <a:ln>
                <a:noFill/>
              </a:ln>
              <a:effectLst/>
              <a:latin typeface="Courier New"/>
              <a:cs typeface="Courier New"/>
            </a:endParaRPr>
          </a:p>
        </p:txBody>
      </p:sp>
      <p:sp>
        <p:nvSpPr>
          <p:cNvPr id="3" name="TextBox 2">
            <a:extLst>
              <a:ext uri="{FF2B5EF4-FFF2-40B4-BE49-F238E27FC236}">
                <a16:creationId xmlns:a16="http://schemas.microsoft.com/office/drawing/2014/main" id="{924BA960-E6AC-DC2C-E280-DBC5B1C3E338}"/>
              </a:ext>
            </a:extLst>
          </p:cNvPr>
          <p:cNvSpPr txBox="1"/>
          <p:nvPr/>
        </p:nvSpPr>
        <p:spPr>
          <a:xfrm>
            <a:off x="11095662" y="421552"/>
            <a:ext cx="948854" cy="264788"/>
          </a:xfrm>
          <a:prstGeom prst="rect">
            <a:avLst/>
          </a:prstGeom>
        </p:spPr>
        <p:txBody>
          <a:bodyPr vert="horz" wrap="none" lIns="0" tIns="0" rIns="0" bIns="0" rtlCol="0" anchor="t" anchorCtr="0">
            <a:normAutofit/>
          </a:bodyPr>
          <a:lstStyle/>
          <a:p>
            <a:pPr algn="l"/>
            <a:r>
              <a:rPr lang="en-GB" sz="1200" dirty="0"/>
              <a:t>test_calc.py</a:t>
            </a:r>
          </a:p>
        </p:txBody>
      </p:sp>
    </p:spTree>
    <p:extLst>
      <p:ext uri="{BB962C8B-B14F-4D97-AF65-F5344CB8AC3E}">
        <p14:creationId xmlns:p14="http://schemas.microsoft.com/office/powerpoint/2010/main" val="714701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382062" y="1239312"/>
            <a:ext cx="4170684" cy="5047188"/>
          </a:xfrm>
        </p:spPr>
        <p:txBody>
          <a:bodyPr/>
          <a:lstStyle/>
          <a:p>
            <a:r>
              <a:rPr lang="en-GB" sz="2000" dirty="0">
                <a:latin typeface="+mn-lt"/>
              </a:rPr>
              <a:t>The </a:t>
            </a:r>
            <a:r>
              <a:rPr lang="en-GB" sz="2000" b="1" dirty="0" err="1">
                <a:latin typeface="+mn-lt"/>
              </a:rPr>
              <a:t>unittest</a:t>
            </a:r>
            <a:r>
              <a:rPr lang="en-GB" sz="2000" dirty="0">
                <a:latin typeface="+mn-lt"/>
              </a:rPr>
              <a:t> module:</a:t>
            </a:r>
            <a:endParaRPr lang="en-US" dirty="0"/>
          </a:p>
          <a:p>
            <a:pPr marL="457200" indent="-228600">
              <a:buChar char="•"/>
            </a:pPr>
            <a:r>
              <a:rPr lang="en-GB">
                <a:latin typeface="+mn-lt"/>
              </a:rPr>
              <a:t>Part of Python standard </a:t>
            </a:r>
            <a:r>
              <a:rPr lang="en-GB" dirty="0">
                <a:latin typeface="+mn-lt"/>
              </a:rPr>
              <a:t>library.</a:t>
            </a:r>
            <a:endParaRPr lang="en-GB"/>
          </a:p>
          <a:p>
            <a:pPr marL="457200" lvl="1" indent="-228600" fontAlgn="base">
              <a:tabLst>
                <a:tab pos="457200" algn="l"/>
              </a:tabLst>
            </a:pPr>
            <a:r>
              <a:rPr lang="en-GB" dirty="0">
                <a:latin typeface="+mn-lt"/>
                <a:cs typeface="Times New Roman" panose="02020603050405020304" pitchFamily="18" charset="0"/>
              </a:rPr>
              <a:t>Provides a testing framework and test runner</a:t>
            </a:r>
            <a:endParaRPr lang="en-GB">
              <a:latin typeface="+mn-lt"/>
              <a:cs typeface="Times New Roman" panose="02020603050405020304" pitchFamily="18" charset="0"/>
            </a:endParaRPr>
          </a:p>
          <a:p>
            <a:pPr marL="457200" lvl="1" indent="-228600" fontAlgn="base">
              <a:tabLst>
                <a:tab pos="457200" algn="l"/>
              </a:tabLst>
            </a:pPr>
            <a:r>
              <a:rPr lang="en-GB" dirty="0">
                <a:latin typeface="+mn-lt"/>
                <a:cs typeface="Times New Roman" panose="02020603050405020304" pitchFamily="18" charset="0"/>
              </a:rPr>
              <a:t>Popular in commercial and open-source projects</a:t>
            </a:r>
          </a:p>
          <a:p>
            <a:endParaRPr lang="en-GB" dirty="0">
              <a:latin typeface="+mn-lt"/>
            </a:endParaRPr>
          </a:p>
          <a:p>
            <a:r>
              <a:rPr lang="en-GB" sz="2000" b="1" dirty="0">
                <a:latin typeface="+mn-lt"/>
              </a:rPr>
              <a:t>unittest</a:t>
            </a:r>
            <a:endParaRPr lang="en-GB" sz="2000">
              <a:latin typeface="+mn-lt"/>
              <a:cs typeface="Times New Roman" panose="02020603050405020304" pitchFamily="18" charset="0"/>
            </a:endParaRPr>
          </a:p>
          <a:p>
            <a:pPr marL="513715" lvl="1" indent="-285115" fontAlgn="base">
              <a:tabLst>
                <a:tab pos="457200" algn="l"/>
              </a:tabLst>
            </a:pPr>
            <a:r>
              <a:rPr lang="en-GB" dirty="0">
                <a:latin typeface="+mn-lt"/>
                <a:cs typeface="Times New Roman" panose="02020603050405020304" pitchFamily="18" charset="0"/>
              </a:rPr>
              <a:t>Tests to be defined as methods in a class</a:t>
            </a:r>
          </a:p>
          <a:p>
            <a:pPr marL="513715" lvl="1" indent="-285115" fontAlgn="base">
              <a:tabLst>
                <a:tab pos="457200" algn="l"/>
              </a:tabLst>
            </a:pPr>
            <a:r>
              <a:rPr lang="en-GB" dirty="0">
                <a:latin typeface="+mn-lt"/>
                <a:cs typeface="Times New Roman" panose="02020603050405020304" pitchFamily="18" charset="0"/>
              </a:rPr>
              <a:t>Requires some knowledge of OOP</a:t>
            </a:r>
          </a:p>
          <a:p>
            <a:pPr marL="513715" lvl="1" indent="-285115" fontAlgn="base">
              <a:tabLst>
                <a:tab pos="457200" algn="l"/>
              </a:tabLst>
            </a:pPr>
            <a:r>
              <a:rPr lang="en-GB" dirty="0">
                <a:latin typeface="+mn-lt"/>
                <a:cs typeface="Times New Roman" panose="02020603050405020304" pitchFamily="18" charset="0"/>
              </a:rPr>
              <a:t>Uses special assertion methods </a:t>
            </a:r>
          </a:p>
          <a:p>
            <a:pPr marL="513715" lvl="1" indent="-285115" fontAlgn="base">
              <a:tabLst>
                <a:tab pos="457200" algn="l"/>
              </a:tabLst>
            </a:pPr>
            <a:r>
              <a:rPr lang="en-GB" dirty="0">
                <a:latin typeface="+mn-lt"/>
                <a:cs typeface="Times New Roman" panose="02020603050405020304" pitchFamily="18" charset="0"/>
              </a:rPr>
              <a:t>Inherit from unittest.TestCase</a:t>
            </a:r>
          </a:p>
          <a:p>
            <a:pPr marL="342900" lvl="0" indent="-114300" fontAlgn="base">
              <a:buFont typeface="Arial" panose="020B0604020202020204" pitchFamily="34" charset="0"/>
              <a:buChar char="•"/>
              <a:tabLst>
                <a:tab pos="457200" algn="l"/>
              </a:tabLst>
            </a:pPr>
            <a:endParaRPr lang="en-GB" dirty="0">
              <a:latin typeface="+mn-lt"/>
              <a:cs typeface="Times New Roman" panose="02020603050405020304" pitchFamily="18" charset="0"/>
            </a:endParaRPr>
          </a:p>
          <a:p>
            <a:pPr marL="342900" lvl="0" indent="-342900" fontAlgn="base">
              <a:buFont typeface="Arial" panose="020B0604020202020204" pitchFamily="34" charset="0"/>
              <a:buChar char="•"/>
              <a:tabLst>
                <a:tab pos="457200" algn="l"/>
              </a:tabLst>
            </a:pPr>
            <a:endParaRPr lang="en-GB" dirty="0">
              <a:latin typeface="+mn-lt"/>
              <a:cs typeface="Times New Roman" panose="02020603050405020304" pitchFamily="18" charset="0"/>
            </a:endParaRPr>
          </a:p>
          <a:p>
            <a:pPr marL="342900" lvl="0" indent="-342900" fontAlgn="base">
              <a:buFont typeface="Arial" panose="020B0604020202020204" pitchFamily="34" charset="0"/>
              <a:buChar char="•"/>
              <a:tabLst>
                <a:tab pos="457200" algn="l"/>
              </a:tabLst>
            </a:pPr>
            <a:endParaRPr lang="en-GB" dirty="0">
              <a:latin typeface="+mn-lt"/>
              <a:cs typeface="Times New Roman" panose="02020603050405020304" pitchFamily="18" charset="0"/>
            </a:endParaRPr>
          </a:p>
          <a:p>
            <a:endParaRPr lang="en-GB" b="1" dirty="0">
              <a:latin typeface="+mn-lt"/>
            </a:endParaRPr>
          </a:p>
          <a:p>
            <a:pPr marL="342900" indent="-342900">
              <a:buFont typeface="Arial" panose="020B0604020202020204" pitchFamily="34" charset="0"/>
              <a:buChar char="•"/>
            </a:pPr>
            <a:endParaRPr lang="en-GB" dirty="0">
              <a:solidFill>
                <a:srgbClr val="000000"/>
              </a:solidFill>
              <a:effectLst/>
              <a:latin typeface="+mn-lt"/>
              <a:ea typeface="Times New Roman" panose="02020603050405020304" pitchFamily="18" charset="0"/>
              <a:cs typeface="Times New Roman" panose="02020603050405020304" pitchFamily="18" charset="0"/>
            </a:endParaRPr>
          </a:p>
          <a:p>
            <a:endParaRPr lang="en-GB" b="1" dirty="0">
              <a:latin typeface="+mn-lt"/>
            </a:endParaRPr>
          </a:p>
          <a:p>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19</a:t>
            </a:fld>
            <a:endParaRPr lang="en-GB" dirty="0"/>
          </a:p>
        </p:txBody>
      </p:sp>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Test Runners – unittest</a:t>
            </a:r>
          </a:p>
        </p:txBody>
      </p:sp>
      <p:sp>
        <p:nvSpPr>
          <p:cNvPr id="3" name="Rectangle 1">
            <a:extLst>
              <a:ext uri="{FF2B5EF4-FFF2-40B4-BE49-F238E27FC236}">
                <a16:creationId xmlns:a16="http://schemas.microsoft.com/office/drawing/2014/main" id="{1A5D1C78-5F3B-9480-08C2-0F95AE955D92}"/>
              </a:ext>
            </a:extLst>
          </p:cNvPr>
          <p:cNvSpPr>
            <a:spLocks noChangeArrowheads="1"/>
          </p:cNvSpPr>
          <p:nvPr/>
        </p:nvSpPr>
        <p:spPr bwMode="auto">
          <a:xfrm>
            <a:off x="4756202" y="2417516"/>
            <a:ext cx="7285702" cy="4268903"/>
          </a:xfrm>
          <a:prstGeom prst="rect">
            <a:avLst/>
          </a:prstGeom>
          <a:solidFill>
            <a:schemeClr val="tx2">
              <a:lumMod val="20000"/>
              <a:lumOff val="80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300" b="0" i="0" u="none" strike="noStrike" cap="none" normalizeH="0" baseline="0" dirty="0">
                <a:ln>
                  <a:noFill/>
                </a:ln>
                <a:solidFill>
                  <a:srgbClr val="0033B3"/>
                </a:solidFill>
                <a:effectLst/>
                <a:latin typeface="Courier New"/>
                <a:cs typeface="Courier New"/>
              </a:rPr>
              <a:t>import </a:t>
            </a:r>
            <a:r>
              <a:rPr kumimoji="0" lang="en-US" altLang="en-US" sz="1300" b="0" i="0" u="none" strike="noStrike" cap="none" normalizeH="0" baseline="0" dirty="0">
                <a:ln>
                  <a:noFill/>
                </a:ln>
                <a:solidFill>
                  <a:srgbClr val="080808"/>
                </a:solidFill>
                <a:effectLst/>
                <a:latin typeface="Courier New"/>
                <a:cs typeface="Courier New"/>
              </a:rPr>
              <a:t>unittest</a:t>
            </a:r>
            <a:br>
              <a:rPr lang="en-US" altLang="en-US" sz="1300" b="0" i="0" u="none" strike="noStrike" cap="none" normalizeH="0" baseline="0" dirty="0">
                <a:ln>
                  <a:noFill/>
                </a:ln>
                <a:effectLst/>
                <a:latin typeface="Courier New"/>
              </a:rPr>
            </a:br>
            <a:r>
              <a:rPr kumimoji="0" lang="en-US" altLang="en-US" sz="1300" b="0" i="0" u="none" strike="noStrike" cap="none" normalizeH="0" baseline="0" dirty="0">
                <a:ln>
                  <a:noFill/>
                </a:ln>
                <a:solidFill>
                  <a:srgbClr val="0033B3"/>
                </a:solidFill>
                <a:effectLst/>
                <a:latin typeface="Courier New"/>
                <a:cs typeface="Courier New"/>
              </a:rPr>
              <a:t>from </a:t>
            </a:r>
            <a:r>
              <a:rPr kumimoji="0" lang="en-US" altLang="en-US" sz="1300" b="0" i="0" u="none" strike="noStrike" cap="none" normalizeH="0" baseline="0" dirty="0">
                <a:ln>
                  <a:noFill/>
                </a:ln>
                <a:solidFill>
                  <a:srgbClr val="080808"/>
                </a:solidFill>
                <a:effectLst/>
                <a:latin typeface="Courier New"/>
                <a:cs typeface="Courier New"/>
              </a:rPr>
              <a:t>calculator </a:t>
            </a:r>
            <a:r>
              <a:rPr kumimoji="0" lang="en-US" altLang="en-US" sz="1300" b="0" i="0" u="none" strike="noStrike" cap="none" normalizeH="0" baseline="0" dirty="0">
                <a:ln>
                  <a:noFill/>
                </a:ln>
                <a:solidFill>
                  <a:srgbClr val="0033B3"/>
                </a:solidFill>
                <a:effectLst/>
                <a:latin typeface="Courier New"/>
                <a:cs typeface="Courier New"/>
              </a:rPr>
              <a:t>import </a:t>
            </a:r>
            <a:r>
              <a:rPr kumimoji="0" lang="en-US" altLang="en-US" sz="1300" b="0" i="0" u="none" strike="noStrike" cap="none" normalizeH="0" baseline="0" dirty="0">
                <a:ln>
                  <a:noFill/>
                </a:ln>
                <a:solidFill>
                  <a:srgbClr val="080808"/>
                </a:solidFill>
                <a:effectLst/>
                <a:latin typeface="Courier New"/>
                <a:cs typeface="Courier New"/>
              </a:rPr>
              <a:t>demo_calc</a:t>
            </a:r>
            <a:br>
              <a:rPr lang="en-US" altLang="en-US" sz="1300" b="0" i="0" u="none" strike="noStrike" cap="none" normalizeH="0" baseline="0" dirty="0">
                <a:ln>
                  <a:noFill/>
                </a:ln>
                <a:effectLst/>
                <a:latin typeface="Courier New"/>
              </a:rPr>
            </a:br>
            <a:br>
              <a:rPr lang="en-US" altLang="en-US" sz="1300" b="0" i="0" u="none" strike="noStrike" cap="none" normalizeH="0" baseline="0" dirty="0">
                <a:ln>
                  <a:noFill/>
                </a:ln>
                <a:effectLst/>
                <a:latin typeface="Courier New"/>
              </a:rPr>
            </a:br>
            <a:r>
              <a:rPr kumimoji="0" lang="en-US" altLang="en-US" sz="1300" b="0" i="0" u="none" strike="noStrike" cap="none" normalizeH="0" baseline="0" dirty="0">
                <a:ln>
                  <a:noFill/>
                </a:ln>
                <a:solidFill>
                  <a:srgbClr val="0033B3"/>
                </a:solidFill>
                <a:effectLst/>
                <a:latin typeface="Courier New"/>
                <a:cs typeface="Courier New"/>
              </a:rPr>
              <a:t>class </a:t>
            </a:r>
            <a:r>
              <a:rPr kumimoji="0" lang="en-US" altLang="en-US" sz="1300" b="0" i="0" u="none" strike="noStrike" cap="none" normalizeH="0" baseline="0" dirty="0">
                <a:ln>
                  <a:noFill/>
                </a:ln>
                <a:solidFill>
                  <a:srgbClr val="000000"/>
                </a:solidFill>
                <a:effectLst/>
                <a:latin typeface="Courier New"/>
                <a:cs typeface="Courier New"/>
              </a:rPr>
              <a:t>TestCalc</a:t>
            </a:r>
            <a:r>
              <a:rPr kumimoji="0" lang="en-US" altLang="en-US" sz="1300" b="0" i="0" u="none" strike="noStrike" cap="none" normalizeH="0" baseline="0" dirty="0">
                <a:ln>
                  <a:noFill/>
                </a:ln>
                <a:solidFill>
                  <a:srgbClr val="080808"/>
                </a:solidFill>
                <a:effectLst/>
                <a:latin typeface="Courier New"/>
                <a:cs typeface="Courier New"/>
              </a:rPr>
              <a:t>(unittest.TestCase):</a:t>
            </a:r>
            <a:br>
              <a:rPr lang="en-US" altLang="en-US" sz="1300" b="0" i="0" u="none" strike="noStrike" cap="none" normalizeH="0" baseline="0" dirty="0">
                <a:ln>
                  <a:noFill/>
                </a:ln>
                <a:effectLst/>
                <a:latin typeface="Courier New"/>
              </a:rPr>
            </a:br>
            <a:r>
              <a:rPr kumimoji="0" lang="en-US" altLang="en-US" sz="1300" b="0" i="0" u="none" strike="noStrike" cap="none" normalizeH="0" baseline="0" dirty="0">
                <a:ln>
                  <a:noFill/>
                </a:ln>
                <a:solidFill>
                  <a:srgbClr val="0033B3"/>
                </a:solidFill>
                <a:effectLst/>
                <a:latin typeface="Courier New"/>
                <a:cs typeface="Courier New"/>
              </a:rPr>
              <a:t>def </a:t>
            </a:r>
            <a:r>
              <a:rPr kumimoji="0" lang="en-US" altLang="en-US" sz="1300" b="0" i="0" u="none" strike="noStrike" cap="none" normalizeH="0" baseline="0" dirty="0">
                <a:ln>
                  <a:noFill/>
                </a:ln>
                <a:solidFill>
                  <a:srgbClr val="00627A"/>
                </a:solidFill>
                <a:effectLst/>
                <a:latin typeface="Courier New"/>
                <a:cs typeface="Courier New"/>
              </a:rPr>
              <a:t>test_add</a:t>
            </a:r>
            <a:r>
              <a:rPr kumimoji="0" lang="en-US" altLang="en-US" sz="1300" b="0" i="0" u="none" strike="noStrike" cap="none" normalizeH="0" baseline="0" dirty="0">
                <a:ln>
                  <a:noFill/>
                </a:ln>
                <a:solidFill>
                  <a:srgbClr val="080808"/>
                </a:solidFill>
                <a:effectLst/>
                <a:latin typeface="Courier New"/>
                <a:cs typeface="Courier New"/>
              </a:rPr>
              <a:t>(</a:t>
            </a:r>
            <a:r>
              <a:rPr kumimoji="0" lang="en-US" altLang="en-US" sz="1300" b="0" i="0" u="none" strike="noStrike" cap="none" normalizeH="0" baseline="0" dirty="0">
                <a:ln>
                  <a:noFill/>
                </a:ln>
                <a:solidFill>
                  <a:srgbClr val="94558D"/>
                </a:solidFill>
                <a:effectLst/>
                <a:latin typeface="Courier New"/>
                <a:cs typeface="Courier New"/>
              </a:rPr>
              <a:t>self</a:t>
            </a:r>
            <a:r>
              <a:rPr kumimoji="0" lang="en-US" altLang="en-US" sz="1300" b="0" i="0" u="none" strike="noStrike" cap="none" normalizeH="0" baseline="0" dirty="0">
                <a:ln>
                  <a:noFill/>
                </a:ln>
                <a:solidFill>
                  <a:srgbClr val="080808"/>
                </a:solidFill>
                <a:effectLst/>
                <a:latin typeface="Courier New"/>
                <a:cs typeface="Courier New"/>
              </a:rPr>
              <a:t>):</a:t>
            </a:r>
            <a:br>
              <a:rPr lang="en-US" altLang="en-US" sz="1300" b="0" i="0" u="none" strike="noStrike" cap="none" normalizeH="0" baseline="0" dirty="0">
                <a:ln>
                  <a:noFill/>
                </a:ln>
                <a:effectLst/>
                <a:latin typeface="Courier New"/>
              </a:rPr>
            </a:br>
            <a:r>
              <a:rPr lang="en-US" altLang="en-US" sz="1300" dirty="0">
                <a:solidFill>
                  <a:srgbClr val="080808"/>
                </a:solidFill>
                <a:latin typeface="Courier New"/>
                <a:cs typeface="Courier New"/>
              </a:rPr>
              <a:t>   </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94558D"/>
                </a:solidFill>
                <a:effectLst/>
                <a:latin typeface="Courier New"/>
                <a:cs typeface="Courier New"/>
              </a:rPr>
              <a:t>self</a:t>
            </a:r>
            <a:r>
              <a:rPr kumimoji="0" lang="en-US" altLang="en-US" sz="1300" b="0" i="0" u="none" strike="noStrike" cap="none" normalizeH="0" baseline="0" dirty="0">
                <a:ln>
                  <a:noFill/>
                </a:ln>
                <a:solidFill>
                  <a:srgbClr val="080808"/>
                </a:solidFill>
                <a:effectLst/>
                <a:latin typeface="Courier New"/>
                <a:cs typeface="Courier New"/>
              </a:rPr>
              <a:t>.assertEqual(demo_calc.add(</a:t>
            </a:r>
            <a:r>
              <a:rPr kumimoji="0" lang="en-US" altLang="en-US" sz="1300" b="0" i="0" u="none" strike="noStrike" cap="none" normalizeH="0" baseline="0" dirty="0">
                <a:ln>
                  <a:noFill/>
                </a:ln>
                <a:solidFill>
                  <a:srgbClr val="1750EB"/>
                </a:solidFill>
                <a:effectLst/>
                <a:latin typeface="Courier New"/>
                <a:cs typeface="Courier New"/>
              </a:rPr>
              <a:t>4</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1750EB"/>
                </a:solidFill>
                <a:effectLst/>
                <a:latin typeface="Courier New"/>
                <a:cs typeface="Courier New"/>
              </a:rPr>
              <a:t>3</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1750EB"/>
                </a:solidFill>
                <a:effectLst/>
                <a:latin typeface="Courier New"/>
                <a:cs typeface="Courier New"/>
              </a:rPr>
              <a:t>7</a:t>
            </a:r>
            <a:r>
              <a:rPr kumimoji="0" lang="en-US" altLang="en-US" sz="1300" b="0" i="0" u="none" strike="noStrike" cap="none" normalizeH="0" baseline="0" dirty="0">
                <a:ln>
                  <a:noFill/>
                </a:ln>
                <a:solidFill>
                  <a:srgbClr val="080808"/>
                </a:solidFill>
                <a:effectLst/>
                <a:latin typeface="Courier New"/>
                <a:cs typeface="Courier New"/>
              </a:rPr>
              <a:t>, </a:t>
            </a:r>
            <a:r>
              <a:rPr lang="en-US" altLang="en-US" sz="1300" dirty="0">
                <a:solidFill>
                  <a:srgbClr val="067D17"/>
                </a:solidFill>
                <a:latin typeface="Courier New"/>
                <a:cs typeface="Courier New"/>
              </a:rPr>
              <a:t>"Should</a:t>
            </a:r>
            <a:r>
              <a:rPr kumimoji="0" lang="en-US" altLang="en-US" sz="1300" b="0" i="0" u="none" strike="noStrike" cap="none" normalizeH="0" baseline="0" dirty="0">
                <a:ln>
                  <a:noFill/>
                </a:ln>
                <a:solidFill>
                  <a:srgbClr val="067D17"/>
                </a:solidFill>
                <a:effectLst/>
                <a:latin typeface="Courier New"/>
                <a:cs typeface="Courier New"/>
              </a:rPr>
              <a:t> be 7"</a:t>
            </a:r>
            <a:r>
              <a:rPr kumimoji="0" lang="en-US" altLang="en-US" sz="1300" b="0" i="0" u="none" strike="noStrike" cap="none" normalizeH="0" baseline="0" dirty="0">
                <a:ln>
                  <a:noFill/>
                </a:ln>
                <a:solidFill>
                  <a:srgbClr val="080808"/>
                </a:solidFill>
                <a:effectLst/>
                <a:latin typeface="Courier New"/>
                <a:cs typeface="Courier New"/>
              </a:rPr>
              <a:t>)</a:t>
            </a:r>
            <a:br>
              <a:rPr lang="en-US" altLang="en-US" sz="1300" b="0" i="0" u="none" strike="noStrike" cap="none" normalizeH="0" baseline="0" dirty="0">
                <a:ln>
                  <a:noFill/>
                </a:ln>
                <a:effectLst/>
                <a:latin typeface="Courier New"/>
              </a:rPr>
            </a:br>
            <a:r>
              <a:rPr lang="en-US" altLang="en-US" sz="1300" dirty="0">
                <a:solidFill>
                  <a:srgbClr val="080808"/>
                </a:solidFill>
                <a:latin typeface="Courier New"/>
                <a:cs typeface="Courier New"/>
              </a:rPr>
              <a:t>   </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94558D"/>
                </a:solidFill>
                <a:effectLst/>
                <a:latin typeface="Courier New"/>
                <a:cs typeface="Courier New"/>
              </a:rPr>
              <a:t>self</a:t>
            </a:r>
            <a:r>
              <a:rPr kumimoji="0" lang="en-US" altLang="en-US" sz="1300" b="0" i="0" u="none" strike="noStrike" cap="none" normalizeH="0" baseline="0" dirty="0">
                <a:ln>
                  <a:noFill/>
                </a:ln>
                <a:solidFill>
                  <a:srgbClr val="080808"/>
                </a:solidFill>
                <a:effectLst/>
                <a:latin typeface="Courier New"/>
                <a:cs typeface="Courier New"/>
              </a:rPr>
              <a:t>.assertEqual(demo_calc.add(</a:t>
            </a:r>
            <a:r>
              <a:rPr kumimoji="0" lang="en-US" altLang="en-US" sz="1300" b="0" i="0" u="none" strike="noStrike" cap="none" normalizeH="0" baseline="0" dirty="0">
                <a:ln>
                  <a:noFill/>
                </a:ln>
                <a:solidFill>
                  <a:srgbClr val="1750EB"/>
                </a:solidFill>
                <a:effectLst/>
                <a:latin typeface="Courier New"/>
                <a:cs typeface="Courier New"/>
              </a:rPr>
              <a:t>4.2</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1750EB"/>
                </a:solidFill>
                <a:effectLst/>
                <a:latin typeface="Courier New"/>
                <a:cs typeface="Courier New"/>
              </a:rPr>
              <a:t>3.5</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1750EB"/>
                </a:solidFill>
                <a:effectLst/>
                <a:latin typeface="Courier New"/>
                <a:cs typeface="Courier New"/>
              </a:rPr>
              <a:t>7.7</a:t>
            </a:r>
            <a:r>
              <a:rPr kumimoji="0" lang="en-US" altLang="en-US" sz="1300" b="0" i="0" u="none" strike="noStrike" cap="none" normalizeH="0" baseline="0" dirty="0">
                <a:ln>
                  <a:noFill/>
                </a:ln>
                <a:solidFill>
                  <a:srgbClr val="080808"/>
                </a:solidFill>
                <a:effectLst/>
                <a:latin typeface="Courier New"/>
                <a:cs typeface="Courier New"/>
              </a:rPr>
              <a:t>, </a:t>
            </a:r>
            <a:r>
              <a:rPr lang="en-US" altLang="en-US" sz="1300" dirty="0">
                <a:solidFill>
                  <a:srgbClr val="067D17"/>
                </a:solidFill>
                <a:latin typeface="Courier New"/>
                <a:cs typeface="Courier New"/>
              </a:rPr>
              <a:t>"Should</a:t>
            </a:r>
            <a:r>
              <a:rPr kumimoji="0" lang="en-US" altLang="en-US" sz="1300" b="0" i="0" u="none" strike="noStrike" cap="none" normalizeH="0" baseline="0" dirty="0">
                <a:ln>
                  <a:noFill/>
                </a:ln>
                <a:solidFill>
                  <a:srgbClr val="067D17"/>
                </a:solidFill>
                <a:effectLst/>
                <a:latin typeface="Courier New"/>
                <a:cs typeface="Courier New"/>
              </a:rPr>
              <a:t> be 8.7"</a:t>
            </a:r>
            <a:r>
              <a:rPr kumimoji="0" lang="en-US" altLang="en-US" sz="1300" b="0" i="0" u="none" strike="noStrike" cap="none" normalizeH="0" baseline="0" dirty="0">
                <a:ln>
                  <a:noFill/>
                </a:ln>
                <a:solidFill>
                  <a:srgbClr val="080808"/>
                </a:solidFill>
                <a:effectLst/>
                <a:latin typeface="Courier New"/>
                <a:cs typeface="Courier New"/>
              </a:rPr>
              <a:t>)</a:t>
            </a:r>
            <a:br>
              <a:rPr lang="en-US" altLang="en-US" sz="1300" b="0" i="0" u="none" strike="noStrike" cap="none" normalizeH="0" baseline="0" dirty="0">
                <a:ln>
                  <a:noFill/>
                </a:ln>
                <a:effectLst/>
                <a:latin typeface="Courier New"/>
              </a:rPr>
            </a:br>
            <a:r>
              <a:rPr lang="en-US" altLang="en-US" sz="1300" dirty="0">
                <a:solidFill>
                  <a:srgbClr val="080808"/>
                </a:solidFill>
                <a:latin typeface="Courier New"/>
                <a:cs typeface="Courier New"/>
              </a:rPr>
              <a:t>   </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0033B3"/>
                </a:solidFill>
                <a:effectLst/>
                <a:latin typeface="Courier New"/>
                <a:cs typeface="Courier New"/>
              </a:rPr>
              <a:t>return None</a:t>
            </a:r>
            <a:br>
              <a:rPr lang="en-US" altLang="en-US" sz="1300" b="0" i="0" u="none" strike="noStrike" cap="none" normalizeH="0" baseline="0" dirty="0">
                <a:ln>
                  <a:noFill/>
                </a:ln>
                <a:effectLst/>
                <a:latin typeface="Courier New"/>
              </a:rPr>
            </a:br>
            <a:br>
              <a:rPr lang="en-US" altLang="en-US" sz="1300" b="0" i="0" u="none" strike="noStrike" cap="none" normalizeH="0" baseline="0" dirty="0">
                <a:ln>
                  <a:noFill/>
                </a:ln>
                <a:effectLst/>
                <a:latin typeface="Courier New"/>
              </a:rPr>
            </a:br>
            <a:r>
              <a:rPr kumimoji="0" lang="en-US" altLang="en-US" sz="1300" b="0" i="0" u="none" strike="noStrike" cap="none" normalizeH="0" baseline="0" dirty="0">
                <a:ln>
                  <a:noFill/>
                </a:ln>
                <a:solidFill>
                  <a:srgbClr val="0033B3"/>
                </a:solidFill>
                <a:effectLst/>
                <a:latin typeface="Courier New"/>
                <a:cs typeface="Courier New"/>
              </a:rPr>
              <a:t>def </a:t>
            </a:r>
            <a:r>
              <a:rPr kumimoji="0" lang="en-US" altLang="en-US" sz="1300" b="0" i="0" u="none" strike="noStrike" cap="none" normalizeH="0" baseline="0" dirty="0">
                <a:ln>
                  <a:noFill/>
                </a:ln>
                <a:solidFill>
                  <a:srgbClr val="00627A"/>
                </a:solidFill>
                <a:effectLst/>
                <a:latin typeface="Courier New"/>
                <a:cs typeface="Courier New"/>
              </a:rPr>
              <a:t>test_mul</a:t>
            </a:r>
            <a:r>
              <a:rPr kumimoji="0" lang="en-US" altLang="en-US" sz="1300" b="0" i="0" u="none" strike="noStrike" cap="none" normalizeH="0" baseline="0" dirty="0">
                <a:ln>
                  <a:noFill/>
                </a:ln>
                <a:solidFill>
                  <a:srgbClr val="080808"/>
                </a:solidFill>
                <a:effectLst/>
                <a:latin typeface="Courier New"/>
                <a:cs typeface="Courier New"/>
              </a:rPr>
              <a:t>(</a:t>
            </a:r>
            <a:r>
              <a:rPr kumimoji="0" lang="en-US" altLang="en-US" sz="1300" b="0" i="0" u="none" strike="noStrike" cap="none" normalizeH="0" baseline="0" dirty="0">
                <a:ln>
                  <a:noFill/>
                </a:ln>
                <a:solidFill>
                  <a:srgbClr val="94558D"/>
                </a:solidFill>
                <a:effectLst/>
                <a:latin typeface="Courier New"/>
                <a:cs typeface="Courier New"/>
              </a:rPr>
              <a:t>self</a:t>
            </a:r>
            <a:r>
              <a:rPr kumimoji="0" lang="en-US" altLang="en-US" sz="1300" b="0" i="0" u="none" strike="noStrike" cap="none" normalizeH="0" baseline="0" dirty="0">
                <a:ln>
                  <a:noFill/>
                </a:ln>
                <a:solidFill>
                  <a:srgbClr val="080808"/>
                </a:solidFill>
                <a:effectLst/>
                <a:latin typeface="Courier New"/>
                <a:cs typeface="Courier New"/>
              </a:rPr>
              <a:t>):</a:t>
            </a:r>
            <a:br>
              <a:rPr lang="en-US" altLang="en-US" sz="1300" b="0" i="0" u="none" strike="noStrike" cap="none" normalizeH="0" baseline="0" dirty="0">
                <a:ln>
                  <a:noFill/>
                </a:ln>
                <a:effectLst/>
                <a:latin typeface="Courier New"/>
              </a:rPr>
            </a:br>
            <a:r>
              <a:rPr lang="en-US" altLang="en-US" sz="1300" dirty="0">
                <a:solidFill>
                  <a:srgbClr val="080808"/>
                </a:solidFill>
                <a:latin typeface="Courier New"/>
                <a:cs typeface="Courier New"/>
              </a:rPr>
              <a:t>   </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94558D"/>
                </a:solidFill>
                <a:effectLst/>
                <a:latin typeface="Courier New"/>
                <a:cs typeface="Courier New"/>
              </a:rPr>
              <a:t>self</a:t>
            </a:r>
            <a:r>
              <a:rPr kumimoji="0" lang="en-US" altLang="en-US" sz="1300" b="0" i="0" u="none" strike="noStrike" cap="none" normalizeH="0" baseline="0" dirty="0">
                <a:ln>
                  <a:noFill/>
                </a:ln>
                <a:solidFill>
                  <a:srgbClr val="080808"/>
                </a:solidFill>
                <a:effectLst/>
                <a:latin typeface="Courier New"/>
                <a:cs typeface="Courier New"/>
              </a:rPr>
              <a:t>.assertEqual(demo_calc.mul(</a:t>
            </a:r>
            <a:r>
              <a:rPr kumimoji="0" lang="en-US" altLang="en-US" sz="1300" b="0" i="0" u="none" strike="noStrike" cap="none" normalizeH="0" baseline="0" dirty="0">
                <a:ln>
                  <a:noFill/>
                </a:ln>
                <a:solidFill>
                  <a:srgbClr val="1750EB"/>
                </a:solidFill>
                <a:effectLst/>
                <a:latin typeface="Courier New"/>
                <a:cs typeface="Courier New"/>
              </a:rPr>
              <a:t>4</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1750EB"/>
                </a:solidFill>
                <a:effectLst/>
                <a:latin typeface="Courier New"/>
                <a:cs typeface="Courier New"/>
              </a:rPr>
              <a:t>3</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1750EB"/>
                </a:solidFill>
                <a:effectLst/>
                <a:latin typeface="Courier New"/>
                <a:cs typeface="Courier New"/>
              </a:rPr>
              <a:t>12</a:t>
            </a:r>
            <a:r>
              <a:rPr kumimoji="0" lang="en-US" altLang="en-US" sz="1300" b="0" i="0" u="none" strike="noStrike" cap="none" normalizeH="0" baseline="0" dirty="0">
                <a:ln>
                  <a:noFill/>
                </a:ln>
                <a:solidFill>
                  <a:srgbClr val="080808"/>
                </a:solidFill>
                <a:effectLst/>
                <a:latin typeface="Courier New"/>
                <a:cs typeface="Courier New"/>
              </a:rPr>
              <a:t>, </a:t>
            </a:r>
            <a:r>
              <a:rPr lang="en-US" altLang="en-US" sz="1300" dirty="0">
                <a:solidFill>
                  <a:srgbClr val="067D17"/>
                </a:solidFill>
                <a:latin typeface="Courier New"/>
                <a:cs typeface="Courier New"/>
              </a:rPr>
              <a:t>"Should</a:t>
            </a:r>
            <a:r>
              <a:rPr kumimoji="0" lang="en-US" altLang="en-US" sz="1300" b="0" i="0" u="none" strike="noStrike" cap="none" normalizeH="0" baseline="0" dirty="0">
                <a:ln>
                  <a:noFill/>
                </a:ln>
                <a:solidFill>
                  <a:srgbClr val="067D17"/>
                </a:solidFill>
                <a:effectLst/>
                <a:latin typeface="Courier New"/>
                <a:cs typeface="Courier New"/>
              </a:rPr>
              <a:t> be 12"</a:t>
            </a:r>
            <a:r>
              <a:rPr kumimoji="0" lang="en-US" altLang="en-US" sz="1300" b="0" i="0" u="none" strike="noStrike" cap="none" normalizeH="0" baseline="0" dirty="0">
                <a:ln>
                  <a:noFill/>
                </a:ln>
                <a:solidFill>
                  <a:srgbClr val="080808"/>
                </a:solidFill>
                <a:effectLst/>
                <a:latin typeface="Courier New"/>
                <a:cs typeface="Courier New"/>
              </a:rPr>
              <a:t>)</a:t>
            </a:r>
            <a:br>
              <a:rPr lang="en-US" altLang="en-US" sz="1300" b="0" i="0" u="none" strike="noStrike" cap="none" normalizeH="0" baseline="0" dirty="0">
                <a:ln>
                  <a:noFill/>
                </a:ln>
                <a:effectLst/>
                <a:latin typeface="Courier New"/>
              </a:rPr>
            </a:br>
            <a:r>
              <a:rPr lang="en-US" altLang="en-US" sz="1300" dirty="0">
                <a:solidFill>
                  <a:srgbClr val="080808"/>
                </a:solidFill>
                <a:latin typeface="Courier New"/>
                <a:cs typeface="Courier New"/>
              </a:rPr>
              <a:t>   </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94558D"/>
                </a:solidFill>
                <a:effectLst/>
                <a:latin typeface="Courier New"/>
                <a:cs typeface="Courier New"/>
              </a:rPr>
              <a:t>self</a:t>
            </a:r>
            <a:r>
              <a:rPr kumimoji="0" lang="en-US" altLang="en-US" sz="1300" b="0" i="0" u="none" strike="noStrike" cap="none" normalizeH="0" baseline="0" dirty="0">
                <a:ln>
                  <a:noFill/>
                </a:ln>
                <a:solidFill>
                  <a:srgbClr val="080808"/>
                </a:solidFill>
                <a:effectLst/>
                <a:latin typeface="Courier New"/>
                <a:cs typeface="Courier New"/>
              </a:rPr>
              <a:t>.assertEqual(demo_calc.mul(</a:t>
            </a:r>
            <a:r>
              <a:rPr kumimoji="0" lang="en-US" altLang="en-US" sz="1300" b="0" i="0" u="none" strike="noStrike" cap="none" normalizeH="0" baseline="0" dirty="0">
                <a:ln>
                  <a:noFill/>
                </a:ln>
                <a:solidFill>
                  <a:srgbClr val="1750EB"/>
                </a:solidFill>
                <a:effectLst/>
                <a:latin typeface="Courier New"/>
                <a:cs typeface="Courier New"/>
              </a:rPr>
              <a:t>102</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1750EB"/>
                </a:solidFill>
                <a:effectLst/>
                <a:latin typeface="Courier New"/>
                <a:cs typeface="Courier New"/>
              </a:rPr>
              <a:t>3</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1750EB"/>
                </a:solidFill>
                <a:effectLst/>
                <a:latin typeface="Courier New"/>
                <a:cs typeface="Courier New"/>
              </a:rPr>
              <a:t>2</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1750EB"/>
                </a:solidFill>
                <a:effectLst/>
                <a:latin typeface="Courier New"/>
                <a:cs typeface="Courier New"/>
              </a:rPr>
              <a:t>612</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067D17"/>
                </a:solidFill>
                <a:effectLst/>
                <a:latin typeface="Courier New"/>
                <a:cs typeface="Courier New"/>
              </a:rPr>
              <a:t>"</a:t>
            </a:r>
            <a:r>
              <a:rPr lang="en-US" altLang="en-US" sz="1300" dirty="0">
                <a:solidFill>
                  <a:srgbClr val="067D17"/>
                </a:solidFill>
                <a:latin typeface="Courier New"/>
                <a:cs typeface="Courier New"/>
              </a:rPr>
              <a:t>Should</a:t>
            </a:r>
            <a:r>
              <a:rPr kumimoji="0" lang="en-US" altLang="en-US" sz="1300" b="0" i="0" u="none" strike="noStrike" cap="none" normalizeH="0" baseline="0" dirty="0">
                <a:ln>
                  <a:noFill/>
                </a:ln>
                <a:solidFill>
                  <a:srgbClr val="067D17"/>
                </a:solidFill>
                <a:effectLst/>
                <a:latin typeface="Courier New"/>
                <a:cs typeface="Courier New"/>
              </a:rPr>
              <a:t> be -612"</a:t>
            </a:r>
            <a:r>
              <a:rPr kumimoji="0" lang="en-US" altLang="en-US" sz="1300" b="0" i="0" u="none" strike="noStrike" cap="none" normalizeH="0" baseline="0" dirty="0">
                <a:ln>
                  <a:noFill/>
                </a:ln>
                <a:solidFill>
                  <a:srgbClr val="080808"/>
                </a:solidFill>
                <a:effectLst/>
                <a:latin typeface="Courier New"/>
                <a:cs typeface="Courier New"/>
              </a:rPr>
              <a:t>)</a:t>
            </a:r>
            <a:br>
              <a:rPr lang="en-US" altLang="en-US" sz="1300" b="0" i="0" u="none" strike="noStrike" cap="none" normalizeH="0" baseline="0" dirty="0">
                <a:ln>
                  <a:noFill/>
                </a:ln>
                <a:effectLst/>
                <a:latin typeface="Courier New"/>
              </a:rPr>
            </a:br>
            <a:r>
              <a:rPr lang="en-US" altLang="en-US" sz="1300" dirty="0">
                <a:solidFill>
                  <a:srgbClr val="080808"/>
                </a:solidFill>
                <a:latin typeface="Courier New"/>
                <a:cs typeface="Courier New"/>
              </a:rPr>
              <a:t>   </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0033B3"/>
                </a:solidFill>
                <a:effectLst/>
                <a:latin typeface="Courier New"/>
                <a:cs typeface="Courier New"/>
              </a:rPr>
              <a:t>return None</a:t>
            </a:r>
            <a:br>
              <a:rPr lang="en-US" altLang="en-US" sz="1300" b="0" i="0" u="none" strike="noStrike" cap="none" normalizeH="0" baseline="0" dirty="0">
                <a:ln>
                  <a:noFill/>
                </a:ln>
                <a:effectLst/>
                <a:latin typeface="Courier New"/>
              </a:rPr>
            </a:br>
            <a:br>
              <a:rPr lang="en-US" altLang="en-US" sz="1300" b="0" i="0" u="none" strike="noStrike" cap="none" normalizeH="0" baseline="0" dirty="0">
                <a:ln>
                  <a:noFill/>
                </a:ln>
                <a:effectLst/>
                <a:latin typeface="Courier New"/>
              </a:rPr>
            </a:br>
            <a:r>
              <a:rPr kumimoji="0" lang="en-US" altLang="en-US" sz="1300" b="0" i="0" u="none" strike="noStrike" cap="none" normalizeH="0" baseline="0" dirty="0">
                <a:ln>
                  <a:noFill/>
                </a:ln>
                <a:solidFill>
                  <a:srgbClr val="0033B3"/>
                </a:solidFill>
                <a:effectLst/>
                <a:latin typeface="Courier New"/>
                <a:cs typeface="Courier New"/>
              </a:rPr>
              <a:t>def </a:t>
            </a:r>
            <a:r>
              <a:rPr kumimoji="0" lang="en-US" altLang="en-US" sz="1300" b="0" i="0" u="none" strike="noStrike" cap="none" normalizeH="0" baseline="0" dirty="0">
                <a:ln>
                  <a:noFill/>
                </a:ln>
                <a:solidFill>
                  <a:srgbClr val="00627A"/>
                </a:solidFill>
                <a:effectLst/>
                <a:latin typeface="Courier New"/>
                <a:cs typeface="Courier New"/>
              </a:rPr>
              <a:t>test_div</a:t>
            </a:r>
            <a:r>
              <a:rPr kumimoji="0" lang="en-US" altLang="en-US" sz="1300" b="0" i="0" u="none" strike="noStrike" cap="none" normalizeH="0" baseline="0" dirty="0">
                <a:ln>
                  <a:noFill/>
                </a:ln>
                <a:solidFill>
                  <a:srgbClr val="080808"/>
                </a:solidFill>
                <a:effectLst/>
                <a:latin typeface="Courier New"/>
                <a:cs typeface="Courier New"/>
              </a:rPr>
              <a:t>(</a:t>
            </a:r>
            <a:r>
              <a:rPr kumimoji="0" lang="en-US" altLang="en-US" sz="1300" b="0" i="0" u="none" strike="noStrike" cap="none" normalizeH="0" baseline="0" dirty="0">
                <a:ln>
                  <a:noFill/>
                </a:ln>
                <a:solidFill>
                  <a:srgbClr val="94558D"/>
                </a:solidFill>
                <a:effectLst/>
                <a:latin typeface="Courier New"/>
                <a:cs typeface="Courier New"/>
              </a:rPr>
              <a:t>self</a:t>
            </a:r>
            <a:r>
              <a:rPr kumimoji="0" lang="en-US" altLang="en-US" sz="1300" b="0" i="0" u="none" strike="noStrike" cap="none" normalizeH="0" baseline="0" dirty="0">
                <a:ln>
                  <a:noFill/>
                </a:ln>
                <a:solidFill>
                  <a:srgbClr val="080808"/>
                </a:solidFill>
                <a:effectLst/>
                <a:latin typeface="Courier New"/>
                <a:cs typeface="Courier New"/>
              </a:rPr>
              <a:t>):</a:t>
            </a:r>
            <a:br>
              <a:rPr lang="en-US" altLang="en-US" sz="1300" b="0" i="0" u="none" strike="noStrike" cap="none" normalizeH="0" baseline="0" dirty="0">
                <a:ln>
                  <a:noFill/>
                </a:ln>
                <a:effectLst/>
                <a:latin typeface="Courier New"/>
              </a:rPr>
            </a:br>
            <a:r>
              <a:rPr lang="en-US" altLang="en-US" sz="1300" dirty="0">
                <a:solidFill>
                  <a:srgbClr val="080808"/>
                </a:solidFill>
                <a:latin typeface="Courier New"/>
                <a:cs typeface="Courier New"/>
              </a:rPr>
              <a:t>   </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94558D"/>
                </a:solidFill>
                <a:effectLst/>
                <a:latin typeface="Courier New"/>
                <a:cs typeface="Courier New"/>
              </a:rPr>
              <a:t>self</a:t>
            </a:r>
            <a:r>
              <a:rPr kumimoji="0" lang="en-US" altLang="en-US" sz="1300" b="0" i="0" u="none" strike="noStrike" cap="none" normalizeH="0" baseline="0" dirty="0">
                <a:ln>
                  <a:noFill/>
                </a:ln>
                <a:solidFill>
                  <a:srgbClr val="080808"/>
                </a:solidFill>
                <a:effectLst/>
                <a:latin typeface="Courier New"/>
                <a:cs typeface="Courier New"/>
              </a:rPr>
              <a:t>.assertEqual(demo_calc.div(</a:t>
            </a:r>
            <a:r>
              <a:rPr kumimoji="0" lang="en-US" altLang="en-US" sz="1300" b="0" i="0" u="none" strike="noStrike" cap="none" normalizeH="0" baseline="0" dirty="0">
                <a:ln>
                  <a:noFill/>
                </a:ln>
                <a:solidFill>
                  <a:srgbClr val="1750EB"/>
                </a:solidFill>
                <a:effectLst/>
                <a:latin typeface="Courier New"/>
                <a:cs typeface="Courier New"/>
              </a:rPr>
              <a:t>4</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1750EB"/>
                </a:solidFill>
                <a:effectLst/>
                <a:latin typeface="Courier New"/>
                <a:cs typeface="Courier New"/>
              </a:rPr>
              <a:t>3</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1750EB"/>
                </a:solidFill>
                <a:effectLst/>
                <a:latin typeface="Courier New"/>
                <a:cs typeface="Courier New"/>
              </a:rPr>
              <a:t>1.333</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a:ln>
                  <a:noFill/>
                </a:ln>
                <a:solidFill>
                  <a:srgbClr val="067D17"/>
                </a:solidFill>
                <a:effectLst/>
                <a:latin typeface="Courier New"/>
                <a:cs typeface="Courier New"/>
              </a:rPr>
              <a:t>"</a:t>
            </a:r>
            <a:r>
              <a:rPr lang="en-US" altLang="en-US" sz="1300">
                <a:solidFill>
                  <a:srgbClr val="067D17"/>
                </a:solidFill>
                <a:latin typeface="Courier New"/>
                <a:cs typeface="Courier New"/>
              </a:rPr>
              <a:t>Should</a:t>
            </a:r>
            <a:r>
              <a:rPr kumimoji="0" lang="en-US" altLang="en-US" sz="1300" b="0" i="0" u="none" strike="noStrike" cap="none" normalizeH="0" baseline="0">
                <a:ln>
                  <a:noFill/>
                </a:ln>
                <a:solidFill>
                  <a:srgbClr val="067D17"/>
                </a:solidFill>
                <a:effectLst/>
                <a:latin typeface="Courier New"/>
                <a:cs typeface="Courier New"/>
              </a:rPr>
              <a:t> be 1.333"</a:t>
            </a:r>
            <a:r>
              <a:rPr kumimoji="0" lang="en-US" altLang="en-US" sz="1300" b="0" i="0" u="none" strike="noStrike" cap="none" normalizeH="0" baseline="0" dirty="0">
                <a:ln>
                  <a:noFill/>
                </a:ln>
                <a:solidFill>
                  <a:srgbClr val="080808"/>
                </a:solidFill>
                <a:effectLst/>
                <a:latin typeface="Courier New"/>
                <a:cs typeface="Courier New"/>
              </a:rPr>
              <a:t>)</a:t>
            </a:r>
            <a:br>
              <a:rPr lang="en-US" altLang="en-US" sz="1300" b="0" i="0" u="none" strike="noStrike" cap="none" normalizeH="0" baseline="0" dirty="0">
                <a:ln>
                  <a:noFill/>
                </a:ln>
                <a:effectLst/>
                <a:latin typeface="Courier New"/>
              </a:rPr>
            </a:br>
            <a:r>
              <a:rPr lang="en-US" altLang="en-US" sz="1300" dirty="0">
                <a:solidFill>
                  <a:srgbClr val="080808"/>
                </a:solidFill>
                <a:latin typeface="Courier New"/>
                <a:cs typeface="Courier New"/>
              </a:rPr>
              <a:t>   </a:t>
            </a:r>
            <a:r>
              <a:rPr kumimoji="0" lang="en-US" altLang="en-US" sz="1300" b="0" i="0" u="none" strike="noStrike" cap="none" normalizeH="0" baseline="0" dirty="0">
                <a:ln>
                  <a:noFill/>
                </a:ln>
                <a:solidFill>
                  <a:srgbClr val="080808"/>
                </a:solidFill>
                <a:effectLst/>
                <a:latin typeface="Courier New"/>
                <a:cs typeface="Courier New"/>
              </a:rPr>
              <a:t> </a:t>
            </a:r>
            <a:r>
              <a:rPr kumimoji="0" lang="en-US" altLang="en-US" sz="1300" b="0" i="0" u="none" strike="noStrike" cap="none" normalizeH="0" baseline="0" dirty="0">
                <a:ln>
                  <a:noFill/>
                </a:ln>
                <a:solidFill>
                  <a:srgbClr val="0033B3"/>
                </a:solidFill>
                <a:effectLst/>
                <a:latin typeface="Courier New"/>
                <a:cs typeface="Courier New"/>
              </a:rPr>
              <a:t>return None</a:t>
            </a:r>
            <a:endParaRPr lang="en-US" altLang="en-US" sz="1300" b="0" i="0" u="none" strike="noStrike" cap="none" normalizeH="0" baseline="0">
              <a:ln>
                <a:noFill/>
              </a:ln>
              <a:effectLst/>
              <a:latin typeface="Courier New"/>
              <a:cs typeface="Courier New"/>
            </a:endParaRPr>
          </a:p>
          <a:p>
            <a:pPr eaLnBrk="0" fontAlgn="base" hangingPunct="0">
              <a:spcBef>
                <a:spcPct val="0"/>
              </a:spcBef>
              <a:spcAft>
                <a:spcPct val="0"/>
              </a:spcAft>
            </a:pPr>
            <a:br>
              <a:rPr lang="en-US" altLang="en-US" sz="1300" b="0" i="0" u="none" strike="noStrike" cap="none" normalizeH="0" baseline="0" dirty="0">
                <a:ln>
                  <a:noFill/>
                </a:ln>
                <a:effectLst/>
                <a:latin typeface="Courier New"/>
              </a:rPr>
            </a:br>
            <a:br>
              <a:rPr lang="en-US" altLang="en-US" sz="1300" b="0" i="0" u="none" strike="noStrike" cap="none" normalizeH="0" baseline="0" dirty="0">
                <a:ln>
                  <a:noFill/>
                </a:ln>
                <a:effectLst/>
                <a:latin typeface="Courier New"/>
              </a:rPr>
            </a:br>
            <a:r>
              <a:rPr kumimoji="0" lang="en-US" altLang="en-US" sz="1300" b="0" i="0" u="none" strike="noStrike" cap="none" normalizeH="0" baseline="0" dirty="0">
                <a:ln>
                  <a:noFill/>
                </a:ln>
                <a:solidFill>
                  <a:srgbClr val="0033B3"/>
                </a:solidFill>
                <a:effectLst/>
                <a:latin typeface="Courier New"/>
                <a:cs typeface="Courier New"/>
              </a:rPr>
              <a:t>if </a:t>
            </a:r>
            <a:r>
              <a:rPr kumimoji="0" lang="en-US" altLang="en-US" sz="1300" b="0" i="0" u="none" strike="noStrike" cap="none" normalizeH="0" baseline="0" dirty="0">
                <a:ln>
                  <a:noFill/>
                </a:ln>
                <a:solidFill>
                  <a:srgbClr val="080808"/>
                </a:solidFill>
                <a:effectLst/>
                <a:latin typeface="Courier New"/>
                <a:cs typeface="Courier New"/>
              </a:rPr>
              <a:t>__name__ == </a:t>
            </a:r>
            <a:r>
              <a:rPr kumimoji="0" lang="en-US" altLang="en-US" sz="1300" b="0" i="0" u="none" strike="noStrike" cap="none" normalizeH="0" baseline="0" dirty="0">
                <a:ln>
                  <a:noFill/>
                </a:ln>
                <a:solidFill>
                  <a:srgbClr val="067D17"/>
                </a:solidFill>
                <a:effectLst/>
                <a:latin typeface="Courier New"/>
                <a:cs typeface="Courier New"/>
              </a:rPr>
              <a:t>"__main__"</a:t>
            </a:r>
            <a:r>
              <a:rPr kumimoji="0" lang="en-US" altLang="en-US" sz="1300" b="0" i="0" u="none" strike="noStrike" cap="none" normalizeH="0" baseline="0" dirty="0">
                <a:ln>
                  <a:noFill/>
                </a:ln>
                <a:solidFill>
                  <a:srgbClr val="080808"/>
                </a:solidFill>
                <a:effectLst/>
                <a:latin typeface="Courier New"/>
                <a:cs typeface="Courier New"/>
              </a:rPr>
              <a:t>:</a:t>
            </a:r>
            <a:br>
              <a:rPr lang="en-US" altLang="en-US" sz="1300" b="0" i="0" u="none" strike="noStrike" cap="none" normalizeH="0" baseline="0" dirty="0">
                <a:ln>
                  <a:noFill/>
                </a:ln>
                <a:effectLst/>
                <a:latin typeface="Courier New"/>
              </a:rPr>
            </a:br>
            <a:r>
              <a:rPr lang="en-US" altLang="en-US" sz="1300" dirty="0">
                <a:solidFill>
                  <a:srgbClr val="080808"/>
                </a:solidFill>
                <a:latin typeface="Courier New"/>
                <a:cs typeface="Courier New"/>
              </a:rPr>
              <a:t>   </a:t>
            </a:r>
            <a:r>
              <a:rPr kumimoji="0" lang="en-US" altLang="en-US" sz="1300" b="0" i="0" u="none" strike="noStrike" cap="none" normalizeH="0" baseline="0" dirty="0">
                <a:ln>
                  <a:noFill/>
                </a:ln>
                <a:solidFill>
                  <a:srgbClr val="080808"/>
                </a:solidFill>
                <a:effectLst/>
                <a:latin typeface="Courier New"/>
                <a:cs typeface="Courier New"/>
              </a:rPr>
              <a:t> unittest.main()</a:t>
            </a:r>
            <a:endParaRPr lang="en-US" altLang="en-US" sz="1300" b="0" i="0" u="none" strike="noStrike" cap="none" normalizeH="0" baseline="0">
              <a:ln>
                <a:noFill/>
              </a:ln>
              <a:effectLst/>
              <a:latin typeface="Courier New"/>
              <a:cs typeface="Courier New"/>
            </a:endParaRPr>
          </a:p>
        </p:txBody>
      </p:sp>
      <p:cxnSp>
        <p:nvCxnSpPr>
          <p:cNvPr id="7" name="Straight Arrow Connector 6">
            <a:extLst>
              <a:ext uri="{FF2B5EF4-FFF2-40B4-BE49-F238E27FC236}">
                <a16:creationId xmlns:a16="http://schemas.microsoft.com/office/drawing/2014/main" id="{B1FC10AC-FDF6-4431-A2A9-7A9245E2E3FE}"/>
              </a:ext>
            </a:extLst>
          </p:cNvPr>
          <p:cNvCxnSpPr/>
          <p:nvPr/>
        </p:nvCxnSpPr>
        <p:spPr>
          <a:xfrm flipV="1">
            <a:off x="2019097" y="3183130"/>
            <a:ext cx="2860006" cy="1237185"/>
          </a:xfrm>
          <a:prstGeom prst="straightConnector1">
            <a:avLst/>
          </a:prstGeom>
          <a:ln w="25400">
            <a:solidFill>
              <a:srgbClr val="F91258"/>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F01D8ED5-A8CF-0F34-8918-081315FAED58}"/>
              </a:ext>
            </a:extLst>
          </p:cNvPr>
          <p:cNvSpPr txBox="1"/>
          <p:nvPr/>
        </p:nvSpPr>
        <p:spPr>
          <a:xfrm>
            <a:off x="10196405" y="2157162"/>
            <a:ext cx="1452757" cy="363110"/>
          </a:xfrm>
          <a:prstGeom prst="rect">
            <a:avLst/>
          </a:prstGeom>
        </p:spPr>
        <p:txBody>
          <a:bodyPr vert="horz" wrap="none" lIns="0" tIns="0" rIns="0" bIns="0" rtlCol="0" anchor="t" anchorCtr="0">
            <a:normAutofit/>
          </a:bodyPr>
          <a:lstStyle/>
          <a:p>
            <a:pPr algn="l"/>
            <a:r>
              <a:rPr lang="en-GB" sz="1200" dirty="0"/>
              <a:t>tests\test_demo_calc.py</a:t>
            </a:r>
          </a:p>
        </p:txBody>
      </p:sp>
      <p:cxnSp>
        <p:nvCxnSpPr>
          <p:cNvPr id="9" name="Straight Arrow Connector 8">
            <a:extLst>
              <a:ext uri="{FF2B5EF4-FFF2-40B4-BE49-F238E27FC236}">
                <a16:creationId xmlns:a16="http://schemas.microsoft.com/office/drawing/2014/main" id="{50250907-ECF5-7D7C-12A5-BB2E5314304D}"/>
              </a:ext>
            </a:extLst>
          </p:cNvPr>
          <p:cNvCxnSpPr>
            <a:cxnSpLocks/>
          </p:cNvCxnSpPr>
          <p:nvPr/>
        </p:nvCxnSpPr>
        <p:spPr>
          <a:xfrm>
            <a:off x="4468510" y="5438466"/>
            <a:ext cx="701814" cy="65346"/>
          </a:xfrm>
          <a:prstGeom prst="straightConnector1">
            <a:avLst/>
          </a:prstGeom>
          <a:ln w="25400">
            <a:solidFill>
              <a:srgbClr val="F91258"/>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83502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9FA01532-B05E-2168-3D97-964FFCD8182D}"/>
              </a:ext>
            </a:extLst>
          </p:cNvPr>
          <p:cNvSpPr>
            <a:spLocks noGrp="1"/>
          </p:cNvSpPr>
          <p:nvPr>
            <p:ph type="body" sz="quarter" idx="10"/>
          </p:nvPr>
        </p:nvSpPr>
        <p:spPr/>
        <p:txBody>
          <a:bodyPr/>
          <a:lstStyle/>
          <a:p>
            <a:endParaRPr lang="en-GB"/>
          </a:p>
        </p:txBody>
      </p:sp>
      <p:sp>
        <p:nvSpPr>
          <p:cNvPr id="10" name="Text Placeholder 9">
            <a:extLst>
              <a:ext uri="{FF2B5EF4-FFF2-40B4-BE49-F238E27FC236}">
                <a16:creationId xmlns:a16="http://schemas.microsoft.com/office/drawing/2014/main" id="{5D898081-CF2A-B847-ABEA-20F9289E13DD}"/>
              </a:ext>
            </a:extLst>
          </p:cNvPr>
          <p:cNvSpPr>
            <a:spLocks noGrp="1"/>
          </p:cNvSpPr>
          <p:nvPr>
            <p:ph type="body" sz="quarter" idx="11"/>
          </p:nvPr>
        </p:nvSpPr>
        <p:spPr/>
        <p:txBody>
          <a:bodyPr/>
          <a:lstStyle/>
          <a:p>
            <a:r>
              <a:rPr lang="en-GB" b="1" dirty="0">
                <a:latin typeface="Segoe UI"/>
                <a:cs typeface="Segoe UI"/>
              </a:rPr>
              <a:t>Contents</a:t>
            </a:r>
            <a:endParaRPr lang="en-US">
              <a:latin typeface="Segoe UI"/>
              <a:cs typeface="Segoe UI"/>
            </a:endParaRPr>
          </a:p>
          <a:p>
            <a:pPr marL="179705" lvl="1" indent="-179705">
              <a:spcBef>
                <a:spcPts val="480"/>
              </a:spcBef>
              <a:spcAft>
                <a:spcPts val="0"/>
              </a:spcAft>
              <a:buFont typeface="Arial"/>
              <a:buChar char="•"/>
            </a:pPr>
            <a:r>
              <a:rPr lang="en-GB" dirty="0">
                <a:latin typeface="Arial"/>
                <a:cs typeface="Arial"/>
              </a:rPr>
              <a:t>What is Software Testing</a:t>
            </a:r>
            <a:endParaRPr lang="en-US" dirty="0">
              <a:latin typeface="Arial"/>
              <a:cs typeface="Arial"/>
            </a:endParaRPr>
          </a:p>
          <a:p>
            <a:pPr marL="179705" lvl="1" indent="-179705">
              <a:spcBef>
                <a:spcPts val="480"/>
              </a:spcBef>
              <a:spcAft>
                <a:spcPts val="0"/>
              </a:spcAft>
              <a:buFont typeface="Arial"/>
              <a:buChar char="•"/>
            </a:pPr>
            <a:r>
              <a:rPr lang="en-GB" dirty="0">
                <a:latin typeface="Arial"/>
                <a:cs typeface="Arial"/>
              </a:rPr>
              <a:t>Types of Testing</a:t>
            </a:r>
            <a:endParaRPr lang="en-US" dirty="0">
              <a:latin typeface="Arial"/>
              <a:cs typeface="Arial"/>
            </a:endParaRPr>
          </a:p>
          <a:p>
            <a:pPr marL="179705" lvl="1" indent="-179705">
              <a:spcBef>
                <a:spcPts val="480"/>
              </a:spcBef>
              <a:spcAft>
                <a:spcPts val="0"/>
              </a:spcAft>
              <a:buFont typeface="Arial"/>
              <a:buChar char="•"/>
            </a:pPr>
            <a:r>
              <a:rPr lang="en-GB" dirty="0">
                <a:latin typeface="Arial"/>
                <a:cs typeface="Arial"/>
              </a:rPr>
              <a:t>Manual Vs Automated</a:t>
            </a:r>
            <a:endParaRPr lang="en-US" dirty="0">
              <a:latin typeface="Arial"/>
              <a:cs typeface="Arial"/>
            </a:endParaRPr>
          </a:p>
          <a:p>
            <a:pPr marL="179705" lvl="1" indent="-179705">
              <a:spcBef>
                <a:spcPts val="480"/>
              </a:spcBef>
              <a:spcAft>
                <a:spcPts val="0"/>
              </a:spcAft>
              <a:buFont typeface="Arial"/>
              <a:buChar char="•"/>
            </a:pPr>
            <a:r>
              <a:rPr lang="en-GB" dirty="0">
                <a:latin typeface="Arial"/>
                <a:cs typeface="Arial"/>
              </a:rPr>
              <a:t>Create a Simple Calculator App</a:t>
            </a:r>
            <a:endParaRPr lang="en-US" dirty="0">
              <a:latin typeface="Arial"/>
              <a:cs typeface="Arial"/>
            </a:endParaRPr>
          </a:p>
          <a:p>
            <a:pPr marL="179705" lvl="2" indent="-179705">
              <a:spcBef>
                <a:spcPts val="480"/>
              </a:spcBef>
              <a:spcAft>
                <a:spcPts val="0"/>
              </a:spcAft>
              <a:buFont typeface="Arial"/>
              <a:buChar char="•"/>
            </a:pPr>
            <a:r>
              <a:rPr lang="en-GB" dirty="0">
                <a:latin typeface="Arial"/>
                <a:cs typeface="Arial"/>
              </a:rPr>
              <a:t>Docstrings</a:t>
            </a:r>
          </a:p>
          <a:p>
            <a:pPr marL="179705" lvl="2" indent="-179705">
              <a:spcBef>
                <a:spcPts val="480"/>
              </a:spcBef>
              <a:spcAft>
                <a:spcPts val="0"/>
              </a:spcAft>
              <a:buFont typeface="Arial"/>
              <a:buChar char="•"/>
            </a:pPr>
            <a:r>
              <a:rPr lang="en-GB" dirty="0">
                <a:latin typeface="Arial"/>
                <a:cs typeface="Arial"/>
              </a:rPr>
              <a:t>Docstrings Testing</a:t>
            </a:r>
            <a:endParaRPr lang="en-US" dirty="0">
              <a:latin typeface="Arial"/>
              <a:cs typeface="Arial"/>
            </a:endParaRPr>
          </a:p>
          <a:p>
            <a:pPr marL="179705" lvl="2" indent="-179705">
              <a:spcBef>
                <a:spcPts val="480"/>
              </a:spcBef>
              <a:spcAft>
                <a:spcPts val="0"/>
              </a:spcAft>
              <a:buFont typeface="Arial"/>
              <a:buChar char="•"/>
            </a:pPr>
            <a:r>
              <a:rPr lang="en-GB" dirty="0">
                <a:latin typeface="Arial"/>
                <a:cs typeface="Arial"/>
              </a:rPr>
              <a:t>Docstrings Automated Testing</a:t>
            </a:r>
            <a:endParaRPr lang="en-US" dirty="0">
              <a:latin typeface="Arial"/>
              <a:cs typeface="Arial"/>
            </a:endParaRPr>
          </a:p>
          <a:p>
            <a:pPr marL="179705" lvl="2" indent="-179705">
              <a:spcBef>
                <a:spcPts val="480"/>
              </a:spcBef>
              <a:spcAft>
                <a:spcPts val="0"/>
              </a:spcAft>
              <a:buFont typeface="Arial"/>
              <a:buChar char="•"/>
            </a:pPr>
            <a:r>
              <a:rPr lang="en-GB" dirty="0">
                <a:latin typeface="Arial"/>
                <a:cs typeface="Arial"/>
              </a:rPr>
              <a:t>Unit Testing</a:t>
            </a:r>
            <a:endParaRPr lang="en-US">
              <a:latin typeface="Arial"/>
              <a:cs typeface="Arial"/>
            </a:endParaRPr>
          </a:p>
          <a:p>
            <a:pPr marL="179705" lvl="1" indent="-179705">
              <a:spcBef>
                <a:spcPts val="480"/>
              </a:spcBef>
              <a:spcAft>
                <a:spcPts val="0"/>
              </a:spcAft>
              <a:buFont typeface="Arial"/>
              <a:buChar char="•"/>
            </a:pPr>
            <a:r>
              <a:rPr lang="en-GB" dirty="0">
                <a:latin typeface="Arial"/>
                <a:cs typeface="Arial"/>
              </a:rPr>
              <a:t>The assert statement</a:t>
            </a:r>
          </a:p>
          <a:p>
            <a:pPr marL="179705" lvl="2" indent="-179705">
              <a:spcBef>
                <a:spcPts val="480"/>
              </a:spcBef>
              <a:spcAft>
                <a:spcPts val="0"/>
              </a:spcAft>
              <a:buFont typeface="Arial"/>
              <a:buChar char="•"/>
            </a:pPr>
            <a:r>
              <a:rPr lang="en-GB" dirty="0">
                <a:latin typeface="Arial"/>
                <a:cs typeface="Arial"/>
              </a:rPr>
              <a:t>Test Runners</a:t>
            </a:r>
            <a:endParaRPr lang="en-US" dirty="0">
              <a:latin typeface="Arial"/>
              <a:cs typeface="Arial"/>
            </a:endParaRPr>
          </a:p>
          <a:p>
            <a:pPr marL="179705" lvl="1" indent="-179705">
              <a:spcBef>
                <a:spcPts val="480"/>
              </a:spcBef>
              <a:spcAft>
                <a:spcPts val="0"/>
              </a:spcAft>
              <a:buFont typeface="Arial"/>
              <a:buChar char="•"/>
            </a:pPr>
            <a:r>
              <a:rPr lang="en-GB" dirty="0">
                <a:latin typeface="Arial"/>
                <a:cs typeface="Arial"/>
              </a:rPr>
              <a:t>Test Scripts</a:t>
            </a:r>
          </a:p>
          <a:p>
            <a:pPr marL="179705" lvl="1" indent="-179705">
              <a:spcBef>
                <a:spcPts val="480"/>
              </a:spcBef>
              <a:spcAft>
                <a:spcPts val="0"/>
              </a:spcAft>
              <a:buFont typeface="Arial"/>
              <a:buChar char="•"/>
            </a:pPr>
            <a:r>
              <a:rPr lang="en-GB" dirty="0">
                <a:latin typeface="Arial"/>
                <a:cs typeface="Arial"/>
              </a:rPr>
              <a:t>The </a:t>
            </a:r>
            <a:r>
              <a:rPr lang="en-GB" dirty="0" err="1">
                <a:latin typeface="Arial"/>
                <a:cs typeface="Arial"/>
              </a:rPr>
              <a:t>Pytest</a:t>
            </a:r>
            <a:r>
              <a:rPr lang="en-GB" dirty="0">
                <a:latin typeface="Arial"/>
                <a:cs typeface="Arial"/>
              </a:rPr>
              <a:t> module</a:t>
            </a:r>
          </a:p>
          <a:p>
            <a:pPr marL="179705" lvl="1" indent="-179705">
              <a:spcBef>
                <a:spcPts val="480"/>
              </a:spcBef>
              <a:spcAft>
                <a:spcPts val="0"/>
              </a:spcAft>
              <a:buFont typeface="Arial"/>
              <a:buChar char="•"/>
            </a:pPr>
            <a:r>
              <a:rPr lang="en-GB" dirty="0" err="1">
                <a:latin typeface="Arial"/>
                <a:cs typeface="Arial"/>
              </a:rPr>
              <a:t>Pytest</a:t>
            </a:r>
            <a:r>
              <a:rPr lang="en-GB" dirty="0">
                <a:latin typeface="Arial"/>
                <a:cs typeface="Arial"/>
              </a:rPr>
              <a:t> output</a:t>
            </a:r>
          </a:p>
          <a:p>
            <a:pPr marL="179705" lvl="2" indent="-179705">
              <a:spcBef>
                <a:spcPts val="480"/>
              </a:spcBef>
              <a:spcAft>
                <a:spcPts val="0"/>
              </a:spcAft>
              <a:buFont typeface="Arial"/>
              <a:buChar char="•"/>
            </a:pPr>
            <a:r>
              <a:rPr lang="en-GB" dirty="0">
                <a:latin typeface="Arial"/>
                <a:cs typeface="Arial"/>
              </a:rPr>
              <a:t>Summary</a:t>
            </a:r>
            <a:endParaRPr lang="en-GB" dirty="0"/>
          </a:p>
        </p:txBody>
      </p:sp>
      <p:sp>
        <p:nvSpPr>
          <p:cNvPr id="6" name="Rectangle 5">
            <a:extLst>
              <a:ext uri="{FF2B5EF4-FFF2-40B4-BE49-F238E27FC236}">
                <a16:creationId xmlns:a16="http://schemas.microsoft.com/office/drawing/2014/main" id="{91A2E26E-7E08-7FCD-439A-CD8709B1A731}"/>
              </a:ext>
            </a:extLst>
          </p:cNvPr>
          <p:cNvSpPr>
            <a:spLocks noGrp="1" noChangeArrowheads="1"/>
          </p:cNvSpPr>
          <p:nvPr/>
        </p:nvSpPr>
        <p:spPr>
          <a:xfrm>
            <a:off x="384784" y="1449919"/>
            <a:ext cx="3443732" cy="2751998"/>
          </a:xfrm>
          <a:prstGeom prst="rect">
            <a:avLst/>
          </a:prstGeom>
        </p:spPr>
        <p:txBody>
          <a:bodyPr vert="horz" lIns="0" tIns="0" rIns="0" bIns="0" rtlCol="0" anchor="t" anchorCtr="0">
            <a:normAutofit/>
          </a:bodyPr>
          <a:lstStyle>
            <a:lvl1pPr marL="0" indent="0" algn="l" defTabSz="914400" rtl="0" eaLnBrk="1" latinLnBrk="0" hangingPunct="1">
              <a:lnSpc>
                <a:spcPct val="90000"/>
              </a:lnSpc>
              <a:spcBef>
                <a:spcPts val="0"/>
              </a:spcBef>
              <a:spcAft>
                <a:spcPts val="0"/>
              </a:spcAft>
              <a:buSzPct val="115000"/>
              <a:buFont typeface="Arial" panose="020B0604020202020204" pitchFamily="34" charset="0"/>
              <a:buNone/>
              <a:defRPr sz="3600" b="0" i="0" kern="1200" cap="all" spc="60" baseline="0">
                <a:solidFill>
                  <a:srgbClr val="004050"/>
                </a:solidFill>
                <a:latin typeface="Krana Fat B" panose="00000B00000000000000" pitchFamily="50" charset="0"/>
                <a:ea typeface="+mn-ea"/>
                <a:cs typeface="+mn-cs"/>
              </a:defRPr>
            </a:lvl1pPr>
            <a:lvl2pPr marL="0" indent="0" algn="l" defTabSz="914400" rtl="0" eaLnBrk="1" latinLnBrk="0" hangingPunct="1">
              <a:lnSpc>
                <a:spcPct val="100000"/>
              </a:lnSpc>
              <a:spcBef>
                <a:spcPts val="0"/>
              </a:spcBef>
              <a:spcAft>
                <a:spcPts val="650"/>
              </a:spcAft>
              <a:buSzPct val="125000"/>
              <a:buFont typeface="Arial" panose="020B0604020202020204" pitchFamily="34" charset="0"/>
              <a:buNone/>
              <a:tabLst/>
              <a:defRPr sz="2000" b="0" kern="1200">
                <a:solidFill>
                  <a:schemeClr val="tx1"/>
                </a:solidFill>
                <a:latin typeface="Montserrat" pitchFamily="2" charset="77"/>
                <a:ea typeface="+mn-ea"/>
                <a:cs typeface="+mn-cs"/>
              </a:defRPr>
            </a:lvl2pPr>
            <a:lvl3pPr marL="0" indent="0" algn="l" defTabSz="914400" rtl="0" eaLnBrk="1" latinLnBrk="0" hangingPunct="1">
              <a:lnSpc>
                <a:spcPct val="100000"/>
              </a:lnSpc>
              <a:spcBef>
                <a:spcPts val="0"/>
              </a:spcBef>
              <a:spcAft>
                <a:spcPts val="650"/>
              </a:spcAft>
              <a:buSzPct val="120000"/>
              <a:buFont typeface="Arial" panose="020B0604020202020204" pitchFamily="34" charset="0"/>
              <a:buNone/>
              <a:tabLst/>
              <a:defRPr sz="2000" b="0" i="0" kern="1200">
                <a:solidFill>
                  <a:schemeClr val="tx1"/>
                </a:solidFill>
                <a:latin typeface="Montserrat" pitchFamily="2" charset="77"/>
                <a:ea typeface="+mn-ea"/>
                <a:cs typeface="+mn-cs"/>
              </a:defRPr>
            </a:lvl3pPr>
            <a:lvl4pPr marL="0" indent="0" algn="l" defTabSz="914400" rtl="0" eaLnBrk="1" latinLnBrk="0" hangingPunct="1">
              <a:lnSpc>
                <a:spcPct val="100000"/>
              </a:lnSpc>
              <a:spcBef>
                <a:spcPts val="0"/>
              </a:spcBef>
              <a:spcAft>
                <a:spcPts val="650"/>
              </a:spcAft>
              <a:buSzPct val="120000"/>
              <a:buFont typeface="Arial" panose="020B0604020202020204" pitchFamily="34" charset="0"/>
              <a:buNone/>
              <a:tabLst/>
              <a:defRPr sz="2000" b="0" kern="1200">
                <a:solidFill>
                  <a:schemeClr val="tx1"/>
                </a:solidFill>
                <a:latin typeface="Montserrat" pitchFamily="2" charset="77"/>
                <a:ea typeface="+mn-ea"/>
                <a:cs typeface="+mn-cs"/>
              </a:defRPr>
            </a:lvl4pPr>
            <a:lvl5pPr marL="0" indent="0" algn="l" defTabSz="914400" rtl="0" eaLnBrk="1" latinLnBrk="0" hangingPunct="1">
              <a:lnSpc>
                <a:spcPct val="100000"/>
              </a:lnSpc>
              <a:spcBef>
                <a:spcPts val="0"/>
              </a:spcBef>
              <a:spcAft>
                <a:spcPts val="650"/>
              </a:spcAft>
              <a:buSzPct val="125000"/>
              <a:buFont typeface="Arial" panose="020B0604020202020204" pitchFamily="34" charset="0"/>
              <a:buNone/>
              <a:tabLst/>
              <a:defRPr sz="2000" b="0" kern="1200">
                <a:solidFill>
                  <a:schemeClr val="tx1"/>
                </a:solidFill>
                <a:latin typeface="Montserrat"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latin typeface="Krana Fat B"/>
              </a:rPr>
              <a:t>testing</a:t>
            </a:r>
            <a:endParaRPr lang="en-GB" dirty="0"/>
          </a:p>
        </p:txBody>
      </p:sp>
    </p:spTree>
    <p:extLst>
      <p:ext uri="{BB962C8B-B14F-4D97-AF65-F5344CB8AC3E}">
        <p14:creationId xmlns:p14="http://schemas.microsoft.com/office/powerpoint/2010/main" val="35505663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Test Runners – unittest and assertions</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376237" y="1240838"/>
            <a:ext cx="5237265" cy="5237751"/>
          </a:xfrm>
        </p:spPr>
        <p:txBody>
          <a:bodyPr/>
          <a:lstStyle/>
          <a:p>
            <a:r>
              <a:rPr lang="en-GB" sz="2000" b="1" dirty="0">
                <a:latin typeface="+mn-lt"/>
              </a:rPr>
              <a:t>unittest</a:t>
            </a:r>
            <a:r>
              <a:rPr lang="en-GB" sz="2000" dirty="0">
                <a:latin typeface="+mn-lt"/>
              </a:rPr>
              <a:t> Assertions:</a:t>
            </a:r>
          </a:p>
          <a:p>
            <a:pPr marL="457200" lvl="1" indent="-228600" fontAlgn="base">
              <a:tabLst>
                <a:tab pos="457200" algn="l"/>
              </a:tabLst>
            </a:pPr>
            <a:r>
              <a:rPr lang="en-GB" dirty="0">
                <a:latin typeface="+mn-lt"/>
                <a:cs typeface="Times New Roman" panose="02020603050405020304" pitchFamily="18" charset="0"/>
              </a:rPr>
              <a:t>Numerous methods to assert test on..</a:t>
            </a:r>
          </a:p>
          <a:p>
            <a:pPr marL="457200" lvl="4" indent="-228600" fontAlgn="base">
              <a:tabLst>
                <a:tab pos="457200" algn="l"/>
              </a:tabLst>
            </a:pPr>
            <a:r>
              <a:rPr lang="en-GB" dirty="0">
                <a:latin typeface="+mn-lt"/>
                <a:cs typeface="Times New Roman" panose="02020603050405020304" pitchFamily="18" charset="0"/>
              </a:rPr>
              <a:t>values</a:t>
            </a:r>
          </a:p>
          <a:p>
            <a:pPr marL="457200" lvl="4" indent="-228600" fontAlgn="base">
              <a:tabLst>
                <a:tab pos="457200" algn="l"/>
              </a:tabLst>
            </a:pPr>
            <a:r>
              <a:rPr lang="en-GB" dirty="0">
                <a:latin typeface="+mn-lt"/>
                <a:cs typeface="Times New Roman" panose="02020603050405020304" pitchFamily="18" charset="0"/>
              </a:rPr>
              <a:t>types</a:t>
            </a:r>
          </a:p>
          <a:p>
            <a:pPr marL="457200" lvl="4" indent="-228600" fontAlgn="base">
              <a:tabLst>
                <a:tab pos="457200" algn="l"/>
              </a:tabLst>
            </a:pPr>
            <a:r>
              <a:rPr lang="en-GB" dirty="0">
                <a:latin typeface="+mn-lt"/>
                <a:cs typeface="Times New Roman" panose="02020603050405020304" pitchFamily="18" charset="0"/>
              </a:rPr>
              <a:t>existence of variables</a:t>
            </a:r>
          </a:p>
          <a:p>
            <a:pPr marL="457200" lvl="4" indent="-228600" fontAlgn="base">
              <a:tabLst>
                <a:tab pos="457200" algn="l"/>
              </a:tabLst>
            </a:pPr>
            <a:r>
              <a:rPr lang="en-GB" dirty="0">
                <a:latin typeface="+mn-lt"/>
                <a:cs typeface="Times New Roman" panose="02020603050405020304" pitchFamily="18" charset="0"/>
              </a:rPr>
              <a:t>Name file starting with ‘test’</a:t>
            </a:r>
          </a:p>
          <a:p>
            <a:pPr marL="697865" lvl="4" indent="-342900" fontAlgn="base">
              <a:tabLst>
                <a:tab pos="457200" algn="l"/>
              </a:tabLst>
            </a:pPr>
            <a:endParaRPr lang="en-GB" b="1" dirty="0">
              <a:latin typeface="+mn-lt"/>
              <a:cs typeface="Times New Roman" panose="02020603050405020304" pitchFamily="18" charset="0"/>
            </a:endParaRPr>
          </a:p>
          <a:p>
            <a:pPr marL="697865" lvl="4" indent="-342900" fontAlgn="base">
              <a:tabLst>
                <a:tab pos="457200" algn="l"/>
              </a:tabLst>
            </a:pPr>
            <a:endParaRPr lang="en-GB" b="1" dirty="0">
              <a:latin typeface="+mn-lt"/>
              <a:cs typeface="Times New Roman" panose="02020603050405020304" pitchFamily="18" charset="0"/>
            </a:endParaRPr>
          </a:p>
          <a:p>
            <a:r>
              <a:rPr lang="en-GB" sz="2000" b="1" dirty="0">
                <a:latin typeface="+mn-lt"/>
              </a:rPr>
              <a:t>Writing assertions:</a:t>
            </a:r>
          </a:p>
          <a:p>
            <a:pPr marL="456565" lvl="1" indent="-227965"/>
            <a:r>
              <a:rPr lang="en-GB" dirty="0">
                <a:latin typeface="+mn-lt"/>
                <a:cs typeface="Times New Roman" panose="02020603050405020304" pitchFamily="18" charset="0"/>
              </a:rPr>
              <a:t>Tests should be repeatable</a:t>
            </a:r>
          </a:p>
          <a:p>
            <a:pPr marL="456565" lvl="1" indent="-227965"/>
            <a:r>
              <a:rPr lang="en-GB" dirty="0">
                <a:latin typeface="+mn-lt"/>
                <a:cs typeface="Times New Roman" panose="02020603050405020304" pitchFamily="18" charset="0"/>
              </a:rPr>
              <a:t>Deterministic/predictable</a:t>
            </a:r>
          </a:p>
          <a:p>
            <a:pPr marL="456565" lvl="1" indent="-227965"/>
            <a:r>
              <a:rPr lang="en-GB" dirty="0">
                <a:latin typeface="+mn-lt"/>
                <a:cs typeface="Times New Roman" panose="02020603050405020304" pitchFamily="18" charset="0"/>
              </a:rPr>
              <a:t>Relate to your input data</a:t>
            </a:r>
          </a:p>
          <a:p>
            <a:pPr marL="456565" lvl="1" indent="-227965"/>
            <a:r>
              <a:rPr lang="en-GB" dirty="0">
                <a:latin typeface="+mn-lt"/>
                <a:cs typeface="Times New Roman"/>
              </a:rPr>
              <a:t>In this example we are testing for the function raising an exception</a:t>
            </a:r>
          </a:p>
          <a:p>
            <a:pPr marL="170815" lvl="1" indent="0">
              <a:buNone/>
            </a:pPr>
            <a:endParaRPr lang="en-GB" dirty="0">
              <a:latin typeface="+mn-lt"/>
              <a:cs typeface="Times New Roman" panose="02020603050405020304" pitchFamily="18" charset="0"/>
            </a:endParaRPr>
          </a:p>
          <a:p>
            <a:endParaRPr lang="en-GB" dirty="0">
              <a:latin typeface="+mn-lt"/>
            </a:endParaRPr>
          </a:p>
          <a:p>
            <a:pPr marL="697865" lvl="4" indent="-342900" fontAlgn="base">
              <a:tabLst>
                <a:tab pos="457200" algn="l"/>
              </a:tabLst>
            </a:pPr>
            <a:endParaRPr lang="en-GB" dirty="0">
              <a:latin typeface="+mn-lt"/>
              <a:cs typeface="Times New Roman" panose="02020603050405020304" pitchFamily="18" charset="0"/>
            </a:endParaRPr>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20</a:t>
            </a:fld>
            <a:endParaRPr lang="en-GB" dirty="0"/>
          </a:p>
        </p:txBody>
      </p:sp>
      <p:graphicFrame>
        <p:nvGraphicFramePr>
          <p:cNvPr id="3" name="Table 5">
            <a:extLst>
              <a:ext uri="{FF2B5EF4-FFF2-40B4-BE49-F238E27FC236}">
                <a16:creationId xmlns:a16="http://schemas.microsoft.com/office/drawing/2014/main" id="{CE32F735-CB38-DFF3-925D-ADA04F61643F}"/>
              </a:ext>
            </a:extLst>
          </p:cNvPr>
          <p:cNvGraphicFramePr>
            <a:graphicFrameLocks noGrp="1"/>
          </p:cNvGraphicFramePr>
          <p:nvPr>
            <p:extLst>
              <p:ext uri="{D42A27DB-BD31-4B8C-83A1-F6EECF244321}">
                <p14:modId xmlns:p14="http://schemas.microsoft.com/office/powerpoint/2010/main" val="3763243657"/>
              </p:ext>
            </p:extLst>
          </p:nvPr>
        </p:nvGraphicFramePr>
        <p:xfrm>
          <a:off x="5764192" y="1240838"/>
          <a:ext cx="6160359" cy="3048000"/>
        </p:xfrm>
        <a:graphic>
          <a:graphicData uri="http://schemas.openxmlformats.org/drawingml/2006/table">
            <a:tbl>
              <a:tblPr firstRow="1" bandRow="1">
                <a:tableStyleId>{5C22544A-7EE6-4342-B048-85BDC9FD1C3A}</a:tableStyleId>
              </a:tblPr>
              <a:tblGrid>
                <a:gridCol w="3217585">
                  <a:extLst>
                    <a:ext uri="{9D8B030D-6E8A-4147-A177-3AD203B41FA5}">
                      <a16:colId xmlns:a16="http://schemas.microsoft.com/office/drawing/2014/main" val="3425614846"/>
                    </a:ext>
                  </a:extLst>
                </a:gridCol>
                <a:gridCol w="2942774">
                  <a:extLst>
                    <a:ext uri="{9D8B030D-6E8A-4147-A177-3AD203B41FA5}">
                      <a16:colId xmlns:a16="http://schemas.microsoft.com/office/drawing/2014/main" val="2664802980"/>
                    </a:ext>
                  </a:extLst>
                </a:gridCol>
              </a:tblGrid>
              <a:tr h="342101">
                <a:tc>
                  <a:txBody>
                    <a:bodyPr/>
                    <a:lstStyle/>
                    <a:p>
                      <a:pPr algn="ctr"/>
                      <a:r>
                        <a:rPr lang="en-GB" dirty="0"/>
                        <a:t>Method</a:t>
                      </a:r>
                    </a:p>
                  </a:txBody>
                  <a:tcPr>
                    <a:solidFill>
                      <a:schemeClr val="tx1">
                        <a:lumMod val="75000"/>
                        <a:lumOff val="25000"/>
                      </a:schemeClr>
                    </a:solidFill>
                  </a:tcPr>
                </a:tc>
                <a:tc>
                  <a:txBody>
                    <a:bodyPr/>
                    <a:lstStyle/>
                    <a:p>
                      <a:pPr algn="ctr"/>
                      <a:r>
                        <a:rPr lang="en-GB" dirty="0"/>
                        <a:t>Equivalent to</a:t>
                      </a:r>
                    </a:p>
                  </a:txBody>
                  <a:tcPr>
                    <a:solidFill>
                      <a:schemeClr val="tx1">
                        <a:lumMod val="75000"/>
                        <a:lumOff val="25000"/>
                      </a:schemeClr>
                    </a:solidFill>
                  </a:tcPr>
                </a:tc>
                <a:extLst>
                  <a:ext uri="{0D108BD9-81ED-4DB2-BD59-A6C34878D82A}">
                    <a16:rowId xmlns:a16="http://schemas.microsoft.com/office/drawing/2014/main" val="2432926739"/>
                  </a:ext>
                </a:extLst>
              </a:tr>
              <a:tr h="318508">
                <a:tc>
                  <a:txBody>
                    <a:bodyPr/>
                    <a:lstStyle/>
                    <a:p>
                      <a:r>
                        <a:rPr lang="en-GB" sz="1600" dirty="0"/>
                        <a:t>.assertEqual(a, b)</a:t>
                      </a:r>
                    </a:p>
                  </a:txBody>
                  <a:tcPr/>
                </a:tc>
                <a:tc>
                  <a:txBody>
                    <a:bodyPr/>
                    <a:lstStyle/>
                    <a:p>
                      <a:r>
                        <a:rPr lang="en-GB" sz="1600" dirty="0"/>
                        <a:t>a == b</a:t>
                      </a:r>
                    </a:p>
                  </a:txBody>
                  <a:tcPr/>
                </a:tc>
                <a:extLst>
                  <a:ext uri="{0D108BD9-81ED-4DB2-BD59-A6C34878D82A}">
                    <a16:rowId xmlns:a16="http://schemas.microsoft.com/office/drawing/2014/main" val="244584599"/>
                  </a:ext>
                </a:extLst>
              </a:tr>
              <a:tr h="318508">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GB" sz="1600" dirty="0"/>
                        <a:t>.assertTrue(x)</a:t>
                      </a:r>
                    </a:p>
                  </a:txBody>
                  <a:tcPr/>
                </a:tc>
                <a:tc>
                  <a:txBody>
                    <a:bodyPr/>
                    <a:lstStyle/>
                    <a:p>
                      <a:r>
                        <a:rPr lang="en-GB" sz="1600" dirty="0"/>
                        <a:t>bool(x) is True</a:t>
                      </a:r>
                    </a:p>
                  </a:txBody>
                  <a:tcPr/>
                </a:tc>
                <a:extLst>
                  <a:ext uri="{0D108BD9-81ED-4DB2-BD59-A6C34878D82A}">
                    <a16:rowId xmlns:a16="http://schemas.microsoft.com/office/drawing/2014/main" val="2459822038"/>
                  </a:ext>
                </a:extLst>
              </a:tr>
              <a:tr h="318508">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GB" sz="1600" dirty="0"/>
                        <a:t>.assertFalse(x)</a:t>
                      </a:r>
                    </a:p>
                  </a:txBody>
                  <a:tcPr/>
                </a:tc>
                <a:tc>
                  <a:txBody>
                    <a:bodyPr/>
                    <a:lstStyle/>
                    <a:p>
                      <a:r>
                        <a:rPr lang="en-GB" sz="1600" dirty="0"/>
                        <a:t>Bool(x) is False</a:t>
                      </a:r>
                    </a:p>
                  </a:txBody>
                  <a:tcPr/>
                </a:tc>
                <a:extLst>
                  <a:ext uri="{0D108BD9-81ED-4DB2-BD59-A6C34878D82A}">
                    <a16:rowId xmlns:a16="http://schemas.microsoft.com/office/drawing/2014/main" val="897420327"/>
                  </a:ext>
                </a:extLst>
              </a:tr>
              <a:tr h="318508">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GB" sz="1600" dirty="0"/>
                        <a:t>.assertIs(a, b)</a:t>
                      </a:r>
                    </a:p>
                  </a:txBody>
                  <a:tcPr/>
                </a:tc>
                <a:tc>
                  <a:txBody>
                    <a:bodyPr/>
                    <a:lstStyle/>
                    <a:p>
                      <a:r>
                        <a:rPr lang="en-GB" sz="1600" dirty="0"/>
                        <a:t>a is b</a:t>
                      </a:r>
                    </a:p>
                  </a:txBody>
                  <a:tcPr/>
                </a:tc>
                <a:extLst>
                  <a:ext uri="{0D108BD9-81ED-4DB2-BD59-A6C34878D82A}">
                    <a16:rowId xmlns:a16="http://schemas.microsoft.com/office/drawing/2014/main" val="412459108"/>
                  </a:ext>
                </a:extLst>
              </a:tr>
              <a:tr h="318508">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GB" sz="1600" dirty="0"/>
                        <a:t>.assertIsNone(x)</a:t>
                      </a:r>
                    </a:p>
                  </a:txBody>
                  <a:tcPr/>
                </a:tc>
                <a:tc>
                  <a:txBody>
                    <a:bodyPr/>
                    <a:lstStyle/>
                    <a:p>
                      <a:r>
                        <a:rPr lang="en-GB" sz="1600" dirty="0"/>
                        <a:t>x is None</a:t>
                      </a:r>
                    </a:p>
                  </a:txBody>
                  <a:tcPr/>
                </a:tc>
                <a:extLst>
                  <a:ext uri="{0D108BD9-81ED-4DB2-BD59-A6C34878D82A}">
                    <a16:rowId xmlns:a16="http://schemas.microsoft.com/office/drawing/2014/main" val="3306113907"/>
                  </a:ext>
                </a:extLst>
              </a:tr>
              <a:tr h="318508">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GB" sz="1600" dirty="0"/>
                        <a:t>.assertIn(a, b)</a:t>
                      </a:r>
                    </a:p>
                  </a:txBody>
                  <a:tcPr/>
                </a:tc>
                <a:tc>
                  <a:txBody>
                    <a:bodyPr/>
                    <a:lstStyle/>
                    <a:p>
                      <a:r>
                        <a:rPr lang="en-GB" sz="1600" dirty="0"/>
                        <a:t>a in b</a:t>
                      </a:r>
                    </a:p>
                  </a:txBody>
                  <a:tcPr/>
                </a:tc>
                <a:extLst>
                  <a:ext uri="{0D108BD9-81ED-4DB2-BD59-A6C34878D82A}">
                    <a16:rowId xmlns:a16="http://schemas.microsoft.com/office/drawing/2014/main" val="2728387680"/>
                  </a:ext>
                </a:extLst>
              </a:tr>
              <a:tr h="318508">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GB" sz="1600" dirty="0"/>
                        <a:t>.assertIsInstance(a, b)</a:t>
                      </a:r>
                    </a:p>
                  </a:txBody>
                  <a:tcPr/>
                </a:tc>
                <a:tc>
                  <a:txBody>
                    <a:bodyPr/>
                    <a:lstStyle/>
                    <a:p>
                      <a:r>
                        <a:rPr lang="en-GB" sz="1600" dirty="0"/>
                        <a:t>isinstance(a, b)</a:t>
                      </a:r>
                    </a:p>
                  </a:txBody>
                  <a:tcPr/>
                </a:tc>
                <a:extLst>
                  <a:ext uri="{0D108BD9-81ED-4DB2-BD59-A6C34878D82A}">
                    <a16:rowId xmlns:a16="http://schemas.microsoft.com/office/drawing/2014/main" val="426821865"/>
                  </a:ext>
                </a:extLst>
              </a:tr>
              <a:tr h="318508">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GB" sz="1600" dirty="0"/>
                        <a:t>.assertRaises(a, *args)</a:t>
                      </a:r>
                    </a:p>
                  </a:txBody>
                  <a:tcPr/>
                </a:tc>
                <a:tc>
                  <a:txBody>
                    <a:bodyPr/>
                    <a:lstStyle/>
                    <a:p>
                      <a:r>
                        <a:rPr lang="en-GB" sz="1600" dirty="0"/>
                        <a:t>a == Exception</a:t>
                      </a:r>
                    </a:p>
                  </a:txBody>
                  <a:tcPr/>
                </a:tc>
                <a:extLst>
                  <a:ext uri="{0D108BD9-81ED-4DB2-BD59-A6C34878D82A}">
                    <a16:rowId xmlns:a16="http://schemas.microsoft.com/office/drawing/2014/main" val="580606418"/>
                  </a:ext>
                </a:extLst>
              </a:tr>
            </a:tbl>
          </a:graphicData>
        </a:graphic>
      </p:graphicFrame>
      <p:sp>
        <p:nvSpPr>
          <p:cNvPr id="6" name="Rectangle 1">
            <a:extLst>
              <a:ext uri="{FF2B5EF4-FFF2-40B4-BE49-F238E27FC236}">
                <a16:creationId xmlns:a16="http://schemas.microsoft.com/office/drawing/2014/main" id="{9FAA4609-B4E9-82CF-D6C3-F6501E813F59}"/>
              </a:ext>
            </a:extLst>
          </p:cNvPr>
          <p:cNvSpPr>
            <a:spLocks noChangeArrowheads="1"/>
          </p:cNvSpPr>
          <p:nvPr/>
        </p:nvSpPr>
        <p:spPr bwMode="auto">
          <a:xfrm>
            <a:off x="5764192" y="5842167"/>
            <a:ext cx="6172634" cy="954107"/>
          </a:xfrm>
          <a:prstGeom prst="rect">
            <a:avLst/>
          </a:prstGeom>
          <a:solidFill>
            <a:schemeClr val="tx2">
              <a:lumMod val="20000"/>
              <a:lumOff val="80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400" b="0" i="0" u="none" strike="noStrike" cap="none" normalizeH="0" baseline="0" dirty="0">
                <a:ln>
                  <a:noFill/>
                </a:ln>
                <a:solidFill>
                  <a:srgbClr val="0033B3"/>
                </a:solidFill>
                <a:effectLst/>
                <a:latin typeface="Courier New"/>
                <a:cs typeface="Courier New"/>
              </a:rPr>
              <a:t>def </a:t>
            </a:r>
            <a:r>
              <a:rPr kumimoji="0" lang="en-US" altLang="en-US" sz="1400" b="0" i="0" u="none" strike="noStrike" cap="none" normalizeH="0" baseline="0" dirty="0">
                <a:ln>
                  <a:noFill/>
                </a:ln>
                <a:solidFill>
                  <a:srgbClr val="00627A"/>
                </a:solidFill>
                <a:effectLst/>
                <a:latin typeface="Courier New"/>
                <a:cs typeface="Courier New"/>
              </a:rPr>
              <a:t>test_</a:t>
            </a:r>
            <a:r>
              <a:rPr lang="en-US" altLang="en-US" sz="1400" dirty="0">
                <a:solidFill>
                  <a:srgbClr val="00627A"/>
                </a:solidFill>
                <a:latin typeface="Courier New"/>
                <a:cs typeface="Courier New"/>
              </a:rPr>
              <a:t>div</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dirty="0">
                <a:ln>
                  <a:noFill/>
                </a:ln>
                <a:solidFill>
                  <a:srgbClr val="94558D"/>
                </a:solidFill>
                <a:effectLst/>
                <a:latin typeface="Courier New"/>
                <a:cs typeface="Courier New"/>
              </a:rPr>
              <a:t>self</a:t>
            </a:r>
            <a:r>
              <a:rPr kumimoji="0" lang="en-US" altLang="en-US" sz="1400" b="0" i="0" u="none" strike="noStrike" cap="none" normalizeH="0" baseline="0" dirty="0">
                <a:ln>
                  <a:noFill/>
                </a:ln>
                <a:solidFill>
                  <a:srgbClr val="080808"/>
                </a:solidFill>
                <a:effectLst/>
                <a:latin typeface="Courier New"/>
                <a:cs typeface="Courier New"/>
              </a:rPr>
              <a:t>):</a:t>
            </a:r>
            <a:endParaRPr lang="en-US" altLang="en-US" sz="1400" b="0" i="0" u="none" strike="noStrike" cap="none" normalizeH="0" baseline="0" dirty="0">
              <a:ln>
                <a:noFill/>
              </a:ln>
              <a:solidFill>
                <a:srgbClr val="080808"/>
              </a:solidFill>
              <a:effectLst/>
              <a:latin typeface="Courier New"/>
              <a:cs typeface="Courier New"/>
            </a:endParaRPr>
          </a:p>
          <a:p>
            <a:pPr eaLnBrk="0" fontAlgn="base" hangingPunct="0">
              <a:spcBef>
                <a:spcPct val="0"/>
              </a:spcBef>
              <a:spcAft>
                <a:spcPct val="0"/>
              </a:spcAft>
            </a:pPr>
            <a:r>
              <a:rPr lang="en-US" altLang="en-US" sz="1400" dirty="0">
                <a:solidFill>
                  <a:srgbClr val="080808"/>
                </a:solidFill>
                <a:latin typeface="Courier New"/>
                <a:cs typeface="Courier New"/>
              </a:rPr>
              <a:t>    self.assertRaises(ZeroDivisionError, demo_calc.div, 4, 0)</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return None</a:t>
            </a:r>
            <a:endParaRPr lang="en-US" altLang="en-US" sz="1400" b="0" i="0" u="none" strike="noStrike" cap="none" normalizeH="0" baseline="0" dirty="0">
              <a:ln>
                <a:noFill/>
              </a:ln>
              <a:solidFill>
                <a:srgbClr val="0033B3"/>
              </a:solidFill>
              <a:effectLst/>
              <a:latin typeface="Courier New"/>
              <a:cs typeface="Courier New"/>
            </a:endParaRPr>
          </a:p>
        </p:txBody>
      </p:sp>
      <p:sp>
        <p:nvSpPr>
          <p:cNvPr id="7" name="Rectangle 1">
            <a:extLst>
              <a:ext uri="{FF2B5EF4-FFF2-40B4-BE49-F238E27FC236}">
                <a16:creationId xmlns:a16="http://schemas.microsoft.com/office/drawing/2014/main" id="{B2EDD084-5C83-54B2-723C-DDFF1E42FC1D}"/>
              </a:ext>
            </a:extLst>
          </p:cNvPr>
          <p:cNvSpPr>
            <a:spLocks noChangeArrowheads="1"/>
          </p:cNvSpPr>
          <p:nvPr/>
        </p:nvSpPr>
        <p:spPr bwMode="auto">
          <a:xfrm>
            <a:off x="5764192" y="4495955"/>
            <a:ext cx="6172633" cy="1169551"/>
          </a:xfrm>
          <a:prstGeom prst="rect">
            <a:avLst/>
          </a:prstGeom>
          <a:solidFill>
            <a:schemeClr val="tx2">
              <a:lumMod val="20000"/>
              <a:lumOff val="80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400" b="0" i="0" u="none" strike="noStrike" cap="none" normalizeH="0" baseline="0" dirty="0">
                <a:ln>
                  <a:noFill/>
                </a:ln>
                <a:solidFill>
                  <a:srgbClr val="0033B3"/>
                </a:solidFill>
                <a:effectLst/>
                <a:latin typeface="Courier New"/>
                <a:cs typeface="Courier New"/>
              </a:rPr>
              <a:t>def </a:t>
            </a:r>
            <a:r>
              <a:rPr kumimoji="0" lang="en-US" altLang="en-US" sz="1400" b="0" i="0" u="none" strike="noStrike" cap="none" normalizeH="0" baseline="0" dirty="0">
                <a:ln>
                  <a:noFill/>
                </a:ln>
                <a:solidFill>
                  <a:srgbClr val="00627A"/>
                </a:solidFill>
                <a:effectLst/>
                <a:latin typeface="Courier New"/>
                <a:cs typeface="Courier New"/>
              </a:rPr>
              <a:t>div</a:t>
            </a:r>
            <a:r>
              <a:rPr kumimoji="0" lang="en-US" altLang="en-US" sz="1400" b="0" i="0" u="none" strike="noStrike" cap="none" normalizeH="0" baseline="0" dirty="0">
                <a:ln>
                  <a:noFill/>
                </a:ln>
                <a:solidFill>
                  <a:srgbClr val="080808"/>
                </a:solidFill>
                <a:effectLst/>
                <a:latin typeface="Courier New"/>
                <a:cs typeface="Courier New"/>
              </a:rPr>
              <a:t>(x, z):</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1" u="none" strike="noStrike" cap="none" normalizeH="0" baseline="0" dirty="0">
                <a:ln>
                  <a:noFill/>
                </a:ln>
                <a:solidFill>
                  <a:srgbClr val="8C8C8C"/>
                </a:solidFill>
                <a:effectLst/>
                <a:latin typeface="Courier New"/>
                <a:cs typeface="Courier New"/>
              </a:rPr>
              <a:t>""" Returns x divided by z, as a float. """</a:t>
            </a:r>
            <a:br>
              <a:rPr lang="en-US" altLang="en-US" sz="1400" b="0" i="1" u="none" strike="noStrike" cap="none" normalizeH="0" baseline="0" dirty="0">
                <a:ln>
                  <a:noFill/>
                </a:ln>
                <a:effectLst/>
                <a:latin typeface="Courier New"/>
              </a:rPr>
            </a:br>
            <a:r>
              <a:rPr lang="en-US" altLang="en-US" sz="1400" i="1" dirty="0">
                <a:solidFill>
                  <a:srgbClr val="8C8C8C"/>
                </a:solidFill>
                <a:latin typeface="Courier New"/>
                <a:cs typeface="Courier New"/>
              </a:rPr>
              <a:t>   </a:t>
            </a:r>
            <a:r>
              <a:rPr kumimoji="0" lang="en-US" altLang="en-US" sz="1400" b="0" i="1" u="none" strike="noStrike" cap="none" normalizeH="0" baseline="0" dirty="0">
                <a:ln>
                  <a:noFill/>
                </a:ln>
                <a:solidFill>
                  <a:srgbClr val="8C8C8C"/>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if </a:t>
            </a:r>
            <a:r>
              <a:rPr kumimoji="0" lang="en-US" altLang="en-US" sz="1400" b="0" i="0" u="none" strike="noStrike" cap="none" normalizeH="0" baseline="0" dirty="0">
                <a:ln>
                  <a:noFill/>
                </a:ln>
                <a:solidFill>
                  <a:srgbClr val="080808"/>
                </a:solidFill>
                <a:effectLst/>
                <a:latin typeface="Courier New"/>
                <a:cs typeface="Courier New"/>
              </a:rPr>
              <a:t>z == </a:t>
            </a:r>
            <a:r>
              <a:rPr kumimoji="0" lang="en-US" altLang="en-US" sz="1400" b="0" i="0" u="none" strike="noStrike" cap="none" normalizeH="0" baseline="0" dirty="0">
                <a:ln>
                  <a:noFill/>
                </a:ln>
                <a:solidFill>
                  <a:srgbClr val="1750EB"/>
                </a:solidFill>
                <a:effectLst/>
                <a:latin typeface="Courier New"/>
                <a:cs typeface="Courier New"/>
              </a:rPr>
              <a:t>0</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raise </a:t>
            </a:r>
            <a:r>
              <a:rPr kumimoji="0" lang="en-US" altLang="en-US" sz="1400" b="0" i="0" u="none" strike="noStrike" cap="none" normalizeH="0" baseline="0" dirty="0">
                <a:ln>
                  <a:noFill/>
                </a:ln>
                <a:solidFill>
                  <a:srgbClr val="000080"/>
                </a:solidFill>
                <a:effectLst/>
                <a:latin typeface="Courier New"/>
                <a:cs typeface="Courier New"/>
              </a:rPr>
              <a:t>ZeroDivisionError</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dirty="0">
                <a:ln>
                  <a:noFill/>
                </a:ln>
                <a:solidFill>
                  <a:srgbClr val="067D17"/>
                </a:solidFill>
                <a:effectLst/>
                <a:latin typeface="Courier New"/>
                <a:cs typeface="Courier New"/>
              </a:rPr>
              <a:t>"Divisor must be zero"</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return </a:t>
            </a:r>
            <a:r>
              <a:rPr kumimoji="0" lang="en-US" altLang="en-US" sz="1400" b="0" i="0" u="none" strike="noStrike" cap="none" normalizeH="0" baseline="0" dirty="0">
                <a:ln>
                  <a:noFill/>
                </a:ln>
                <a:solidFill>
                  <a:srgbClr val="000080"/>
                </a:solidFill>
                <a:effectLst/>
                <a:latin typeface="Courier New"/>
                <a:cs typeface="Courier New"/>
              </a:rPr>
              <a:t>float</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dirty="0">
                <a:ln>
                  <a:noFill/>
                </a:ln>
                <a:solidFill>
                  <a:srgbClr val="067D17"/>
                </a:solidFill>
                <a:effectLst/>
                <a:latin typeface="Courier New"/>
                <a:cs typeface="Courier New"/>
              </a:rPr>
              <a:t>f"</a:t>
            </a:r>
            <a:r>
              <a:rPr kumimoji="0" lang="en-US" altLang="en-US" sz="1400" b="0" i="0" u="none" strike="noStrike" cap="none" normalizeH="0" baseline="0" dirty="0">
                <a:ln>
                  <a:noFill/>
                </a:ln>
                <a:solidFill>
                  <a:srgbClr val="0037A6"/>
                </a:solidFill>
                <a:effectLst/>
                <a:latin typeface="Courier New"/>
                <a:cs typeface="Courier New"/>
              </a:rPr>
              <a:t>{</a:t>
            </a:r>
            <a:r>
              <a:rPr kumimoji="0" lang="en-US" altLang="en-US" sz="1400" b="0" i="0" u="none" strike="noStrike" cap="none" normalizeH="0" baseline="0" dirty="0">
                <a:ln>
                  <a:noFill/>
                </a:ln>
                <a:solidFill>
                  <a:srgbClr val="080808"/>
                </a:solidFill>
                <a:effectLst/>
                <a:latin typeface="Courier New"/>
                <a:cs typeface="Courier New"/>
              </a:rPr>
              <a:t>x/z</a:t>
            </a:r>
            <a:r>
              <a:rPr kumimoji="0" lang="en-US" altLang="en-US" sz="1400" b="0" i="0" u="none" strike="noStrike" cap="none" normalizeH="0" baseline="0" dirty="0">
                <a:ln>
                  <a:noFill/>
                </a:ln>
                <a:solidFill>
                  <a:srgbClr val="0037A6"/>
                </a:solidFill>
                <a:effectLst/>
                <a:latin typeface="Courier New"/>
                <a:cs typeface="Courier New"/>
              </a:rPr>
              <a:t>:</a:t>
            </a:r>
            <a:r>
              <a:rPr kumimoji="0" lang="en-US" altLang="en-US" sz="1400" b="0" i="0" u="none" strike="noStrike" cap="none" normalizeH="0" baseline="0" dirty="0">
                <a:ln>
                  <a:noFill/>
                </a:ln>
                <a:solidFill>
                  <a:srgbClr val="067D17"/>
                </a:solidFill>
                <a:effectLst/>
                <a:latin typeface="Courier New"/>
                <a:cs typeface="Courier New"/>
              </a:rPr>
              <a:t>.3f</a:t>
            </a:r>
            <a:r>
              <a:rPr kumimoji="0" lang="en-US" altLang="en-US" sz="1400" b="0" i="0" u="none" strike="noStrike" cap="none" normalizeH="0" baseline="0" dirty="0">
                <a:ln>
                  <a:noFill/>
                </a:ln>
                <a:solidFill>
                  <a:srgbClr val="0037A6"/>
                </a:solidFill>
                <a:effectLst/>
                <a:latin typeface="Courier New"/>
                <a:cs typeface="Courier New"/>
              </a:rPr>
              <a:t>}</a:t>
            </a:r>
            <a:r>
              <a:rPr kumimoji="0" lang="en-US" altLang="en-US" sz="1400" b="0" i="0" u="none" strike="noStrike" cap="none" normalizeH="0" baseline="0" dirty="0">
                <a:ln>
                  <a:noFill/>
                </a:ln>
                <a:solidFill>
                  <a:srgbClr val="067D17"/>
                </a:solidFill>
                <a:effectLst/>
                <a:latin typeface="Courier New"/>
                <a:cs typeface="Courier New"/>
              </a:rPr>
              <a:t>"</a:t>
            </a:r>
            <a:r>
              <a:rPr kumimoji="0" lang="en-US" altLang="en-US" sz="1400" b="0" i="0" u="none" strike="noStrike" cap="none" normalizeH="0" baseline="0" dirty="0">
                <a:ln>
                  <a:noFill/>
                </a:ln>
                <a:solidFill>
                  <a:srgbClr val="080808"/>
                </a:solidFill>
                <a:effectLst/>
                <a:latin typeface="Courier New"/>
                <a:cs typeface="Courier New"/>
              </a:rPr>
              <a:t>)</a:t>
            </a:r>
            <a:endParaRPr kumimoji="0" lang="en-US" altLang="en-US" sz="2000" b="0" i="0" u="none" strike="noStrike" cap="none" normalizeH="0" baseline="0" dirty="0">
              <a:ln>
                <a:noFill/>
              </a:ln>
              <a:solidFill>
                <a:schemeClr val="tx1"/>
              </a:solidFill>
              <a:effectLst/>
              <a:latin typeface="Courier New"/>
              <a:cs typeface="Courier New"/>
            </a:endParaRPr>
          </a:p>
        </p:txBody>
      </p:sp>
      <p:sp>
        <p:nvSpPr>
          <p:cNvPr id="8" name="TextBox 7">
            <a:extLst>
              <a:ext uri="{FF2B5EF4-FFF2-40B4-BE49-F238E27FC236}">
                <a16:creationId xmlns:a16="http://schemas.microsoft.com/office/drawing/2014/main" id="{B5691B42-D449-7A8A-958D-4234FD11B775}"/>
              </a:ext>
            </a:extLst>
          </p:cNvPr>
          <p:cNvSpPr txBox="1"/>
          <p:nvPr/>
        </p:nvSpPr>
        <p:spPr>
          <a:xfrm>
            <a:off x="10923518" y="4493985"/>
            <a:ext cx="1452757" cy="227917"/>
          </a:xfrm>
          <a:prstGeom prst="rect">
            <a:avLst/>
          </a:prstGeom>
        </p:spPr>
        <p:txBody>
          <a:bodyPr vert="horz" wrap="none" lIns="0" tIns="0" rIns="0" bIns="0" rtlCol="0" anchor="t" anchorCtr="0">
            <a:normAutofit/>
          </a:bodyPr>
          <a:lstStyle/>
          <a:p>
            <a:pPr algn="l"/>
            <a:r>
              <a:rPr lang="en-GB" sz="1200" dirty="0"/>
              <a:t>test_calc4.py</a:t>
            </a:r>
          </a:p>
        </p:txBody>
      </p:sp>
      <p:sp>
        <p:nvSpPr>
          <p:cNvPr id="9" name="TextBox 8">
            <a:extLst>
              <a:ext uri="{FF2B5EF4-FFF2-40B4-BE49-F238E27FC236}">
                <a16:creationId xmlns:a16="http://schemas.microsoft.com/office/drawing/2014/main" id="{2FB53689-58AF-E84F-05B2-1DD3845A735F}"/>
              </a:ext>
            </a:extLst>
          </p:cNvPr>
          <p:cNvSpPr txBox="1"/>
          <p:nvPr/>
        </p:nvSpPr>
        <p:spPr>
          <a:xfrm>
            <a:off x="10413179" y="5842075"/>
            <a:ext cx="1452757" cy="363110"/>
          </a:xfrm>
          <a:prstGeom prst="rect">
            <a:avLst/>
          </a:prstGeom>
        </p:spPr>
        <p:txBody>
          <a:bodyPr vert="horz" wrap="none" lIns="0" tIns="0" rIns="0" bIns="0" rtlCol="0" anchor="t" anchorCtr="0">
            <a:normAutofit/>
          </a:bodyPr>
          <a:lstStyle/>
          <a:p>
            <a:pPr algn="l"/>
            <a:r>
              <a:rPr lang="en-GB" sz="1200" dirty="0"/>
              <a:t>test_demo_calc2.py</a:t>
            </a:r>
          </a:p>
        </p:txBody>
      </p:sp>
    </p:spTree>
    <p:extLst>
      <p:ext uri="{BB962C8B-B14F-4D97-AF65-F5344CB8AC3E}">
        <p14:creationId xmlns:p14="http://schemas.microsoft.com/office/powerpoint/2010/main" val="5274166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5254085" y="1258093"/>
            <a:ext cx="5990046" cy="5239275"/>
          </a:xfrm>
        </p:spPr>
        <p:txBody>
          <a:bodyPr/>
          <a:lstStyle/>
          <a:p>
            <a:r>
              <a:rPr lang="en-GB" sz="2000" b="1" dirty="0">
                <a:latin typeface="+mn-lt"/>
              </a:rPr>
              <a:t>Standard test cases:</a:t>
            </a:r>
          </a:p>
          <a:p>
            <a:pPr marL="457200" lvl="1" indent="-228600" fontAlgn="base">
              <a:tabLst>
                <a:tab pos="457200" algn="l"/>
              </a:tabLst>
            </a:pPr>
            <a:r>
              <a:rPr lang="en-GB" dirty="0">
                <a:latin typeface="+mn-lt"/>
                <a:cs typeface="Times New Roman" panose="02020603050405020304" pitchFamily="18" charset="0"/>
              </a:rPr>
              <a:t>Located in folder above application folder</a:t>
            </a:r>
          </a:p>
          <a:p>
            <a:pPr marL="457200" lvl="1" indent="-228600" fontAlgn="base">
              <a:tabLst>
                <a:tab pos="457200" algn="l"/>
              </a:tabLst>
            </a:pPr>
            <a:r>
              <a:rPr lang="en-GB" dirty="0">
                <a:latin typeface="+mn-lt"/>
                <a:cs typeface="Times New Roman" panose="02020603050405020304" pitchFamily="18" charset="0"/>
              </a:rPr>
              <a:t>Needs to be able to import application</a:t>
            </a:r>
          </a:p>
          <a:p>
            <a:pPr marL="457200" lvl="1" indent="-228600" fontAlgn="base">
              <a:tabLst>
                <a:tab pos="457200" algn="l"/>
              </a:tabLst>
            </a:pPr>
            <a:r>
              <a:rPr lang="en-GB" dirty="0">
                <a:latin typeface="+mn-lt"/>
                <a:cs typeface="Times New Roman" panose="02020603050405020304" pitchFamily="18" charset="0"/>
              </a:rPr>
              <a:t>Name file starting with ‘test’</a:t>
            </a:r>
          </a:p>
          <a:p>
            <a:pPr lvl="0" fontAlgn="base">
              <a:tabLst>
                <a:tab pos="457200" algn="l"/>
              </a:tabLst>
            </a:pPr>
            <a:endParaRPr lang="en-GB" dirty="0">
              <a:latin typeface="+mn-lt"/>
              <a:cs typeface="Times New Roman" panose="02020603050405020304" pitchFamily="18" charset="0"/>
            </a:endParaRPr>
          </a:p>
          <a:p>
            <a:r>
              <a:rPr lang="en-GB" sz="2000" b="1" dirty="0">
                <a:latin typeface="+mn-lt"/>
              </a:rPr>
              <a:t>Complex test cases:</a:t>
            </a:r>
          </a:p>
          <a:p>
            <a:pPr marL="457200" lvl="1" indent="-228600" fontAlgn="base">
              <a:tabLst>
                <a:tab pos="457200" algn="l"/>
              </a:tabLst>
            </a:pPr>
            <a:r>
              <a:rPr lang="en-GB" dirty="0">
                <a:latin typeface="+mn-lt"/>
                <a:cs typeface="Times New Roman" panose="02020603050405020304" pitchFamily="18" charset="0"/>
              </a:rPr>
              <a:t>Create a sub package called tests</a:t>
            </a:r>
          </a:p>
          <a:p>
            <a:pPr marL="457200" lvl="1" indent="-228600" fontAlgn="base">
              <a:tabLst>
                <a:tab pos="457200" algn="l"/>
              </a:tabLst>
            </a:pPr>
            <a:r>
              <a:rPr lang="en-GB" dirty="0">
                <a:latin typeface="+mn-lt"/>
                <a:cs typeface="Times New Roman" panose="02020603050405020304" pitchFamily="18" charset="0"/>
              </a:rPr>
              <a:t>Split tests into files starting with ‘test*.py’</a:t>
            </a:r>
          </a:p>
          <a:p>
            <a:endParaRPr lang="en-GB" dirty="0">
              <a:latin typeface="+mn-lt"/>
            </a:endParaRPr>
          </a:p>
          <a:p>
            <a:r>
              <a:rPr lang="en-GB" dirty="0">
                <a:latin typeface="+mn-lt"/>
              </a:rPr>
              <a:t>Running a single test module:</a:t>
            </a:r>
          </a:p>
          <a:p>
            <a:endParaRPr lang="en-GB" dirty="0">
              <a:latin typeface="+mn-lt"/>
            </a:endParaRPr>
          </a:p>
          <a:p>
            <a:r>
              <a:rPr lang="en-GB" dirty="0">
                <a:latin typeface="+mn-lt"/>
              </a:rPr>
              <a:t>Running a single test case:</a:t>
            </a:r>
          </a:p>
          <a:p>
            <a:endParaRPr lang="en-GB" dirty="0">
              <a:latin typeface="+mn-lt"/>
            </a:endParaRPr>
          </a:p>
          <a:p>
            <a:r>
              <a:rPr lang="en-GB" dirty="0">
                <a:latin typeface="+mn-lt"/>
              </a:rPr>
              <a:t>Running all tests:</a:t>
            </a:r>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21</a:t>
            </a:fld>
            <a:endParaRPr lang="en-GB" dirty="0"/>
          </a:p>
        </p:txBody>
      </p:sp>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Test Scripts – location and executing tests</a:t>
            </a:r>
          </a:p>
        </p:txBody>
      </p:sp>
      <p:pic>
        <p:nvPicPr>
          <p:cNvPr id="6" name="Picture 5">
            <a:extLst>
              <a:ext uri="{FF2B5EF4-FFF2-40B4-BE49-F238E27FC236}">
                <a16:creationId xmlns:a16="http://schemas.microsoft.com/office/drawing/2014/main" id="{2D6724A1-3D8D-3225-CDA4-E843145805AA}"/>
              </a:ext>
            </a:extLst>
          </p:cNvPr>
          <p:cNvPicPr>
            <a:picLocks noChangeAspect="1"/>
          </p:cNvPicPr>
          <p:nvPr/>
        </p:nvPicPr>
        <p:blipFill>
          <a:blip r:embed="rId3"/>
          <a:stretch>
            <a:fillRect/>
          </a:stretch>
        </p:blipFill>
        <p:spPr>
          <a:xfrm>
            <a:off x="1831244" y="1195058"/>
            <a:ext cx="2173835" cy="5284196"/>
          </a:xfrm>
          <a:prstGeom prst="rect">
            <a:avLst/>
          </a:prstGeom>
        </p:spPr>
      </p:pic>
      <p:sp>
        <p:nvSpPr>
          <p:cNvPr id="3" name="TextBox 5">
            <a:extLst>
              <a:ext uri="{FF2B5EF4-FFF2-40B4-BE49-F238E27FC236}">
                <a16:creationId xmlns:a16="http://schemas.microsoft.com/office/drawing/2014/main" id="{D8E6CC25-5D86-492D-02FD-79924781D766}"/>
              </a:ext>
            </a:extLst>
          </p:cNvPr>
          <p:cNvSpPr txBox="1">
            <a:spLocks noChangeArrowheads="1"/>
          </p:cNvSpPr>
          <p:nvPr/>
        </p:nvSpPr>
        <p:spPr bwMode="auto">
          <a:xfrm>
            <a:off x="5724677" y="4838605"/>
            <a:ext cx="5673467" cy="307777"/>
          </a:xfrm>
          <a:prstGeom prst="rect">
            <a:avLst/>
          </a:prstGeom>
          <a:solidFill>
            <a:srgbClr val="000000"/>
          </a:solidFill>
          <a:ln w="9525">
            <a:noFill/>
            <a:miter lim="800000"/>
            <a:headEnd/>
            <a:tailEnd/>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wrap="square" lIns="91440" tIns="45720" rIns="91440" bIns="4572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GB" sz="1400" dirty="0">
                <a:solidFill>
                  <a:schemeClr val="bg1"/>
                </a:solidFill>
                <a:ea typeface="+mn-lt"/>
                <a:cs typeface="+mn-lt"/>
              </a:rPr>
              <a:t>C:\...\ProjectA\&gt; python –m </a:t>
            </a:r>
            <a:r>
              <a:rPr lang="en-GB" sz="1400" dirty="0" err="1">
                <a:solidFill>
                  <a:schemeClr val="bg1"/>
                </a:solidFill>
                <a:ea typeface="+mn-lt"/>
                <a:cs typeface="+mn-lt"/>
              </a:rPr>
              <a:t>unittest</a:t>
            </a:r>
            <a:r>
              <a:rPr lang="en-GB" sz="1400" dirty="0">
                <a:solidFill>
                  <a:schemeClr val="bg1"/>
                </a:solidFill>
                <a:ea typeface="+mn-lt"/>
                <a:cs typeface="+mn-lt"/>
              </a:rPr>
              <a:t> </a:t>
            </a:r>
            <a:r>
              <a:rPr lang="en-GB" sz="1400" dirty="0" err="1">
                <a:solidFill>
                  <a:schemeClr val="bg1"/>
                </a:solidFill>
                <a:ea typeface="+mn-lt"/>
                <a:cs typeface="+mn-lt"/>
              </a:rPr>
              <a:t>tests.test_demo_calc</a:t>
            </a:r>
            <a:endParaRPr lang="en-US" sz="1400" dirty="0" err="1">
              <a:solidFill>
                <a:schemeClr val="bg1"/>
              </a:solidFill>
            </a:endParaRPr>
          </a:p>
        </p:txBody>
      </p:sp>
      <p:sp>
        <p:nvSpPr>
          <p:cNvPr id="7" name="TextBox 5">
            <a:extLst>
              <a:ext uri="{FF2B5EF4-FFF2-40B4-BE49-F238E27FC236}">
                <a16:creationId xmlns:a16="http://schemas.microsoft.com/office/drawing/2014/main" id="{4036B1C0-E9B9-7134-B926-542AF53A6B8C}"/>
              </a:ext>
            </a:extLst>
          </p:cNvPr>
          <p:cNvSpPr txBox="1">
            <a:spLocks noChangeArrowheads="1"/>
          </p:cNvSpPr>
          <p:nvPr/>
        </p:nvSpPr>
        <p:spPr bwMode="auto">
          <a:xfrm>
            <a:off x="5724676" y="5563734"/>
            <a:ext cx="5673467" cy="292388"/>
          </a:xfrm>
          <a:prstGeom prst="rect">
            <a:avLst/>
          </a:prstGeom>
          <a:solidFill>
            <a:srgbClr val="000000"/>
          </a:solidFill>
          <a:ln w="9525">
            <a:noFill/>
            <a:miter lim="800000"/>
            <a:headEnd/>
            <a:tailEnd/>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wrap="square" lIns="91440" tIns="45720" rIns="91440" bIns="4572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GB" sz="1300" dirty="0">
                <a:solidFill>
                  <a:schemeClr val="bg1"/>
                </a:solidFill>
                <a:ea typeface="+mn-lt"/>
                <a:cs typeface="+mn-lt"/>
              </a:rPr>
              <a:t>C:\...\ProjectA\&gt; python –m </a:t>
            </a:r>
            <a:r>
              <a:rPr lang="en-GB" sz="1300" dirty="0" err="1">
                <a:solidFill>
                  <a:schemeClr val="bg1"/>
                </a:solidFill>
                <a:ea typeface="+mn-lt"/>
                <a:cs typeface="+mn-lt"/>
              </a:rPr>
              <a:t>unittest</a:t>
            </a:r>
            <a:r>
              <a:rPr lang="en-GB" sz="1300" dirty="0">
                <a:solidFill>
                  <a:schemeClr val="bg1"/>
                </a:solidFill>
                <a:ea typeface="+mn-lt"/>
                <a:cs typeface="+mn-lt"/>
              </a:rPr>
              <a:t> </a:t>
            </a:r>
            <a:r>
              <a:rPr lang="en-GB" sz="1300" dirty="0" err="1">
                <a:solidFill>
                  <a:schemeClr val="bg1"/>
                </a:solidFill>
                <a:ea typeface="+mn-lt"/>
                <a:cs typeface="+mn-lt"/>
              </a:rPr>
              <a:t>tests.test_demo_calc.test_add</a:t>
            </a:r>
          </a:p>
        </p:txBody>
      </p:sp>
      <p:sp>
        <p:nvSpPr>
          <p:cNvPr id="8" name="TextBox 5">
            <a:extLst>
              <a:ext uri="{FF2B5EF4-FFF2-40B4-BE49-F238E27FC236}">
                <a16:creationId xmlns:a16="http://schemas.microsoft.com/office/drawing/2014/main" id="{DCCB7BD0-6FB9-3B8C-89BA-4BA7692FF779}"/>
              </a:ext>
            </a:extLst>
          </p:cNvPr>
          <p:cNvSpPr txBox="1">
            <a:spLocks noChangeArrowheads="1"/>
          </p:cNvSpPr>
          <p:nvPr/>
        </p:nvSpPr>
        <p:spPr bwMode="auto">
          <a:xfrm>
            <a:off x="5724676" y="6251993"/>
            <a:ext cx="5673467" cy="292388"/>
          </a:xfrm>
          <a:prstGeom prst="rect">
            <a:avLst/>
          </a:prstGeom>
          <a:solidFill>
            <a:srgbClr val="000000"/>
          </a:solidFill>
          <a:ln w="9525">
            <a:noFill/>
            <a:miter lim="800000"/>
            <a:headEnd/>
            <a:tailEnd/>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wrap="square" lIns="91440" tIns="45720" rIns="91440" bIns="4572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GB" sz="1300" dirty="0">
                <a:solidFill>
                  <a:schemeClr val="bg1"/>
                </a:solidFill>
                <a:ea typeface="+mn-lt"/>
                <a:cs typeface="+mn-lt"/>
              </a:rPr>
              <a:t>C:\...\ProjectA\&gt; python –m </a:t>
            </a:r>
            <a:r>
              <a:rPr lang="en-GB" sz="1300" dirty="0" err="1">
                <a:solidFill>
                  <a:schemeClr val="bg1"/>
                </a:solidFill>
                <a:ea typeface="+mn-lt"/>
                <a:cs typeface="+mn-lt"/>
              </a:rPr>
              <a:t>unittest</a:t>
            </a:r>
            <a:r>
              <a:rPr lang="en-GB" sz="1300" dirty="0">
                <a:solidFill>
                  <a:schemeClr val="bg1"/>
                </a:solidFill>
                <a:ea typeface="+mn-lt"/>
                <a:cs typeface="+mn-lt"/>
              </a:rPr>
              <a:t> discover</a:t>
            </a:r>
          </a:p>
        </p:txBody>
      </p:sp>
    </p:spTree>
    <p:extLst>
      <p:ext uri="{BB962C8B-B14F-4D97-AF65-F5344CB8AC3E}">
        <p14:creationId xmlns:p14="http://schemas.microsoft.com/office/powerpoint/2010/main" val="17258428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D39FEF9-56CE-FF63-9925-D8FD7D3FC4E0}"/>
              </a:ext>
            </a:extLst>
          </p:cNvPr>
          <p:cNvPicPr>
            <a:picLocks noChangeAspect="1"/>
          </p:cNvPicPr>
          <p:nvPr/>
        </p:nvPicPr>
        <p:blipFill>
          <a:blip r:embed="rId3"/>
          <a:stretch>
            <a:fillRect/>
          </a:stretch>
        </p:blipFill>
        <p:spPr>
          <a:xfrm>
            <a:off x="5952375" y="999305"/>
            <a:ext cx="5896054" cy="5719287"/>
          </a:xfrm>
          <a:prstGeom prst="rect">
            <a:avLst/>
          </a:prstGeom>
          <a:ln>
            <a:noFill/>
          </a:ln>
          <a:effectLst>
            <a:outerShdw blurRad="190500" algn="tl" rotWithShape="0">
              <a:srgbClr val="000000">
                <a:alpha val="70000"/>
              </a:srgbClr>
            </a:outerShdw>
          </a:effectLst>
        </p:spPr>
      </p:pic>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sz="2000" b="1" dirty="0">
                <a:latin typeface="+mn-lt"/>
              </a:rPr>
              <a:t>Executing your test script in Pycharm:</a:t>
            </a:r>
          </a:p>
          <a:p>
            <a:pPr marL="457200" lvl="1" indent="-228600" fontAlgn="base">
              <a:tabLst>
                <a:tab pos="457200" algn="l"/>
              </a:tabLst>
            </a:pPr>
            <a:r>
              <a:rPr lang="en-GB" dirty="0">
                <a:latin typeface="+mn-lt"/>
                <a:cs typeface="Times New Roman" panose="02020603050405020304" pitchFamily="18" charset="0"/>
              </a:rPr>
              <a:t>Right-click&gt;Run Python Tests&gt;script</a:t>
            </a:r>
          </a:p>
          <a:p>
            <a:pPr marL="457200" lvl="1" indent="-228600" fontAlgn="base">
              <a:tabLst>
                <a:tab pos="457200" algn="l"/>
              </a:tabLst>
            </a:pPr>
            <a:r>
              <a:rPr lang="en-GB" dirty="0">
                <a:latin typeface="+mn-lt"/>
                <a:cs typeface="Times New Roman" panose="02020603050405020304" pitchFamily="18" charset="0"/>
              </a:rPr>
              <a:t>Or Menu&gt;Run&gt;Run Python Tests&gt;script</a:t>
            </a:r>
          </a:p>
          <a:p>
            <a:pPr marL="457200" lvl="1" indent="-228600" fontAlgn="base">
              <a:tabLst>
                <a:tab pos="457200" algn="l"/>
              </a:tabLst>
            </a:pPr>
            <a:r>
              <a:rPr lang="en-GB" dirty="0">
                <a:latin typeface="+mn-lt"/>
                <a:cs typeface="Times New Roman" panose="02020603050405020304" pitchFamily="18" charset="0"/>
              </a:rPr>
              <a:t>Test runner executes your test code</a:t>
            </a:r>
          </a:p>
          <a:p>
            <a:pPr marL="457200" lvl="1" indent="-228600" fontAlgn="base">
              <a:tabLst>
                <a:tab pos="457200" algn="l"/>
              </a:tabLst>
            </a:pPr>
            <a:r>
              <a:rPr lang="en-GB" dirty="0">
                <a:latin typeface="+mn-lt"/>
                <a:cs typeface="Times New Roman" panose="02020603050405020304" pitchFamily="18" charset="0"/>
              </a:rPr>
              <a:t>Test result in console </a:t>
            </a:r>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22</a:t>
            </a:fld>
            <a:endParaRPr lang="en-GB" dirty="0"/>
          </a:p>
        </p:txBody>
      </p:sp>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Test Scripts – executing tests in pycharm</a:t>
            </a:r>
          </a:p>
        </p:txBody>
      </p:sp>
      <p:sp>
        <p:nvSpPr>
          <p:cNvPr id="8" name="Oval 7">
            <a:extLst>
              <a:ext uri="{FF2B5EF4-FFF2-40B4-BE49-F238E27FC236}">
                <a16:creationId xmlns:a16="http://schemas.microsoft.com/office/drawing/2014/main" id="{1B6CF54E-062D-16DB-4063-64805025421A}"/>
              </a:ext>
            </a:extLst>
          </p:cNvPr>
          <p:cNvSpPr/>
          <p:nvPr/>
        </p:nvSpPr>
        <p:spPr>
          <a:xfrm>
            <a:off x="6508033" y="4273796"/>
            <a:ext cx="1092399" cy="720380"/>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10" name="Straight Arrow Connector 9">
            <a:extLst>
              <a:ext uri="{FF2B5EF4-FFF2-40B4-BE49-F238E27FC236}">
                <a16:creationId xmlns:a16="http://schemas.microsoft.com/office/drawing/2014/main" id="{087AE190-93BF-F192-A9DC-A35580820342}"/>
              </a:ext>
            </a:extLst>
          </p:cNvPr>
          <p:cNvCxnSpPr>
            <a:cxnSpLocks/>
            <a:endCxn id="8" idx="1"/>
          </p:cNvCxnSpPr>
          <p:nvPr/>
        </p:nvCxnSpPr>
        <p:spPr>
          <a:xfrm>
            <a:off x="4969275" y="2584204"/>
            <a:ext cx="1698736" cy="179508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864DFCB3-EE81-252B-905E-4DA9233AEBFB}"/>
              </a:ext>
            </a:extLst>
          </p:cNvPr>
          <p:cNvCxnSpPr>
            <a:cxnSpLocks/>
          </p:cNvCxnSpPr>
          <p:nvPr/>
        </p:nvCxnSpPr>
        <p:spPr>
          <a:xfrm>
            <a:off x="5115298" y="1765943"/>
            <a:ext cx="4884487" cy="2469537"/>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21" name="Picture 20">
            <a:extLst>
              <a:ext uri="{FF2B5EF4-FFF2-40B4-BE49-F238E27FC236}">
                <a16:creationId xmlns:a16="http://schemas.microsoft.com/office/drawing/2014/main" id="{7D3273F5-75FE-763F-7BE8-2BD5150C595A}"/>
              </a:ext>
            </a:extLst>
          </p:cNvPr>
          <p:cNvPicPr>
            <a:picLocks noChangeAspect="1"/>
          </p:cNvPicPr>
          <p:nvPr/>
        </p:nvPicPr>
        <p:blipFill>
          <a:blip r:embed="rId4"/>
          <a:stretch>
            <a:fillRect/>
          </a:stretch>
        </p:blipFill>
        <p:spPr>
          <a:xfrm>
            <a:off x="8916217" y="5558657"/>
            <a:ext cx="2019300" cy="600075"/>
          </a:xfrm>
          <a:prstGeom prst="rect">
            <a:avLst/>
          </a:prstGeom>
        </p:spPr>
      </p:pic>
      <p:cxnSp>
        <p:nvCxnSpPr>
          <p:cNvPr id="26" name="Straight Arrow Connector 25">
            <a:extLst>
              <a:ext uri="{FF2B5EF4-FFF2-40B4-BE49-F238E27FC236}">
                <a16:creationId xmlns:a16="http://schemas.microsoft.com/office/drawing/2014/main" id="{5AE71CC4-BC6C-2E41-A8D5-69558DA8C2B7}"/>
              </a:ext>
            </a:extLst>
          </p:cNvPr>
          <p:cNvCxnSpPr>
            <a:cxnSpLocks/>
          </p:cNvCxnSpPr>
          <p:nvPr/>
        </p:nvCxnSpPr>
        <p:spPr>
          <a:xfrm>
            <a:off x="2192215" y="3090441"/>
            <a:ext cx="0" cy="2905245"/>
          </a:xfrm>
          <a:prstGeom prst="straightConnector1">
            <a:avLst/>
          </a:prstGeom>
          <a:ln w="25400">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D328AE45-66AF-07B4-36BF-BF9B3F5545BF}"/>
              </a:ext>
            </a:extLst>
          </p:cNvPr>
          <p:cNvCxnSpPr>
            <a:cxnSpLocks/>
          </p:cNvCxnSpPr>
          <p:nvPr/>
        </p:nvCxnSpPr>
        <p:spPr>
          <a:xfrm>
            <a:off x="2192215" y="5995686"/>
            <a:ext cx="3614137" cy="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82910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8617E75-D03A-2442-9CF4-66F145FDF139}"/>
              </a:ext>
            </a:extLst>
          </p:cNvPr>
          <p:cNvPicPr>
            <a:picLocks noChangeAspect="1"/>
          </p:cNvPicPr>
          <p:nvPr/>
        </p:nvPicPr>
        <p:blipFill>
          <a:blip r:embed="rId3"/>
          <a:stretch>
            <a:fillRect/>
          </a:stretch>
        </p:blipFill>
        <p:spPr>
          <a:xfrm>
            <a:off x="6188077" y="1017037"/>
            <a:ext cx="5853827" cy="5683823"/>
          </a:xfrm>
          <a:prstGeom prst="rect">
            <a:avLst/>
          </a:prstGeom>
          <a:ln>
            <a:noFill/>
          </a:ln>
          <a:effectLst>
            <a:outerShdw blurRad="190500" algn="tl" rotWithShape="0">
              <a:srgbClr val="000000">
                <a:alpha val="70000"/>
              </a:srgbClr>
            </a:outerShdw>
          </a:effectLst>
        </p:spPr>
      </p:pic>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dirty="0">
                <a:latin typeface="+mn-lt"/>
              </a:rPr>
              <a:t>Edit your Test script to report failures.</a:t>
            </a:r>
          </a:p>
          <a:p>
            <a:r>
              <a:rPr lang="en-GB" dirty="0">
                <a:latin typeface="+mn-lt"/>
              </a:rPr>
              <a:t>Execute the Test script.</a:t>
            </a:r>
          </a:p>
          <a:p>
            <a:endParaRPr lang="en-GB" dirty="0">
              <a:latin typeface="+mn-lt"/>
            </a:endParaRPr>
          </a:p>
          <a:p>
            <a:endParaRPr lang="en-GB" dirty="0">
              <a:latin typeface="+mn-lt"/>
            </a:endParaRPr>
          </a:p>
          <a:p>
            <a:endParaRPr lang="en-GB" dirty="0">
              <a:latin typeface="+mn-lt"/>
            </a:endParaRPr>
          </a:p>
          <a:p>
            <a:endParaRPr lang="en-GB" dirty="0">
              <a:latin typeface="+mn-lt"/>
            </a:endParaRPr>
          </a:p>
          <a:p>
            <a:endParaRPr lang="en-GB" dirty="0">
              <a:latin typeface="+mn-lt"/>
            </a:endParaRPr>
          </a:p>
          <a:p>
            <a:r>
              <a:rPr lang="en-GB" dirty="0">
                <a:latin typeface="+mn-lt"/>
              </a:rPr>
              <a:t>In the output:</a:t>
            </a:r>
          </a:p>
          <a:p>
            <a:pPr marL="457200" lvl="1" indent="-228600" fontAlgn="base">
              <a:tabLst>
                <a:tab pos="457200" algn="l"/>
              </a:tabLst>
            </a:pPr>
            <a:r>
              <a:rPr lang="en-GB" dirty="0">
                <a:latin typeface="+mn-lt"/>
                <a:cs typeface="Times New Roman" panose="02020603050405020304" pitchFamily="18" charset="0"/>
              </a:rPr>
              <a:t>Execution results</a:t>
            </a:r>
          </a:p>
          <a:p>
            <a:pPr marL="457200" lvl="1" indent="-228600" fontAlgn="base">
              <a:tabLst>
                <a:tab pos="457200" algn="l"/>
              </a:tabLst>
            </a:pPr>
            <a:r>
              <a:rPr lang="en-GB" dirty="0">
                <a:latin typeface="+mn-lt"/>
                <a:cs typeface="Times New Roman" panose="02020603050405020304" pitchFamily="18" charset="0"/>
              </a:rPr>
              <a:t>Number of failures</a:t>
            </a:r>
          </a:p>
          <a:p>
            <a:pPr marL="457200" lvl="1" indent="-228600" fontAlgn="base">
              <a:tabLst>
                <a:tab pos="457200" algn="l"/>
              </a:tabLst>
            </a:pPr>
            <a:r>
              <a:rPr lang="en-GB" dirty="0">
                <a:latin typeface="+mn-lt"/>
                <a:cs typeface="Times New Roman" panose="02020603050405020304" pitchFamily="18" charset="0"/>
              </a:rPr>
              <a:t>Detailed about each failed entry</a:t>
            </a:r>
          </a:p>
          <a:p>
            <a:pPr marL="457200" lvl="1" indent="-228600" fontAlgn="base">
              <a:tabLst>
                <a:tab pos="457200" algn="l"/>
              </a:tabLst>
            </a:pPr>
            <a:r>
              <a:rPr lang="en-GB" dirty="0">
                <a:latin typeface="+mn-lt"/>
                <a:cs typeface="Times New Roman" panose="02020603050405020304" pitchFamily="18" charset="0"/>
              </a:rPr>
              <a:t>Traceback to failed line of code</a:t>
            </a:r>
          </a:p>
          <a:p>
            <a:pPr marL="457200" lvl="1" indent="-228600" fontAlgn="base">
              <a:tabLst>
                <a:tab pos="457200" algn="l"/>
              </a:tabLst>
            </a:pPr>
            <a:r>
              <a:rPr lang="en-GB" dirty="0">
                <a:latin typeface="+mn-lt"/>
                <a:cs typeface="Times New Roman" panose="02020603050405020304" pitchFamily="18" charset="0"/>
              </a:rPr>
              <a:t>The assertion and expected and actual result</a:t>
            </a:r>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23</a:t>
            </a:fld>
            <a:endParaRPr lang="en-GB" dirty="0"/>
          </a:p>
        </p:txBody>
      </p:sp>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Test Scripts – executing tests in pycharm</a:t>
            </a:r>
          </a:p>
        </p:txBody>
      </p:sp>
      <p:sp>
        <p:nvSpPr>
          <p:cNvPr id="8" name="Oval 7">
            <a:extLst>
              <a:ext uri="{FF2B5EF4-FFF2-40B4-BE49-F238E27FC236}">
                <a16:creationId xmlns:a16="http://schemas.microsoft.com/office/drawing/2014/main" id="{1B6CF54E-062D-16DB-4063-64805025421A}"/>
              </a:ext>
            </a:extLst>
          </p:cNvPr>
          <p:cNvSpPr/>
          <p:nvPr/>
        </p:nvSpPr>
        <p:spPr>
          <a:xfrm>
            <a:off x="9240889" y="1640953"/>
            <a:ext cx="504158" cy="381680"/>
          </a:xfrm>
          <a:prstGeom prst="ellipse">
            <a:avLst/>
          </a:prstGeom>
          <a:noFill/>
          <a:ln w="25400">
            <a:solidFill>
              <a:srgbClr val="F912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10" name="Straight Arrow Connector 9">
            <a:extLst>
              <a:ext uri="{FF2B5EF4-FFF2-40B4-BE49-F238E27FC236}">
                <a16:creationId xmlns:a16="http://schemas.microsoft.com/office/drawing/2014/main" id="{087AE190-93BF-F192-A9DC-A35580820342}"/>
              </a:ext>
            </a:extLst>
          </p:cNvPr>
          <p:cNvCxnSpPr>
            <a:cxnSpLocks/>
          </p:cNvCxnSpPr>
          <p:nvPr/>
        </p:nvCxnSpPr>
        <p:spPr>
          <a:xfrm>
            <a:off x="5358448" y="1360379"/>
            <a:ext cx="3797866" cy="471414"/>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7A017D01-E75C-DEA3-2D52-03B81DBAA3D3}"/>
              </a:ext>
            </a:extLst>
          </p:cNvPr>
          <p:cNvCxnSpPr>
            <a:cxnSpLocks/>
          </p:cNvCxnSpPr>
          <p:nvPr/>
        </p:nvCxnSpPr>
        <p:spPr>
          <a:xfrm>
            <a:off x="5358448" y="1374393"/>
            <a:ext cx="4679106" cy="1087546"/>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31D0E01B-4997-A54C-98C9-8F3BF23005EE}"/>
              </a:ext>
            </a:extLst>
          </p:cNvPr>
          <p:cNvPicPr>
            <a:picLocks noChangeAspect="1"/>
          </p:cNvPicPr>
          <p:nvPr/>
        </p:nvPicPr>
        <p:blipFill>
          <a:blip r:embed="rId4"/>
          <a:stretch>
            <a:fillRect/>
          </a:stretch>
        </p:blipFill>
        <p:spPr>
          <a:xfrm>
            <a:off x="9322846" y="4498774"/>
            <a:ext cx="1933575" cy="571500"/>
          </a:xfrm>
          <a:prstGeom prst="rect">
            <a:avLst/>
          </a:prstGeom>
        </p:spPr>
      </p:pic>
      <p:sp>
        <p:nvSpPr>
          <p:cNvPr id="18" name="Oval 17">
            <a:extLst>
              <a:ext uri="{FF2B5EF4-FFF2-40B4-BE49-F238E27FC236}">
                <a16:creationId xmlns:a16="http://schemas.microsoft.com/office/drawing/2014/main" id="{6A85B47B-FA21-7885-111E-F7A8B781F0FB}"/>
              </a:ext>
            </a:extLst>
          </p:cNvPr>
          <p:cNvSpPr/>
          <p:nvPr/>
        </p:nvSpPr>
        <p:spPr>
          <a:xfrm>
            <a:off x="10037554" y="2271099"/>
            <a:ext cx="504158" cy="381680"/>
          </a:xfrm>
          <a:prstGeom prst="ellipse">
            <a:avLst/>
          </a:prstGeom>
          <a:noFill/>
          <a:ln w="25400">
            <a:solidFill>
              <a:srgbClr val="F912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3057266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9093C21C-EE3E-4D75-B78A-7995ADAB7501}"/>
              </a:ext>
            </a:extLst>
          </p:cNvPr>
          <p:cNvSpPr>
            <a:spLocks noGrp="1"/>
          </p:cNvSpPr>
          <p:nvPr>
            <p:ph type="body" sz="quarter" idx="11"/>
          </p:nvPr>
        </p:nvSpPr>
        <p:spPr>
          <a:xfrm>
            <a:off x="373063" y="1892635"/>
            <a:ext cx="6143484" cy="4376323"/>
          </a:xfrm>
        </p:spPr>
        <p:txBody>
          <a:bodyPr anchor="t">
            <a:normAutofit/>
          </a:bodyPr>
          <a:lstStyle/>
          <a:p>
            <a:r>
              <a:rPr lang="en-GB" b="1" dirty="0">
                <a:effectLst/>
                <a:latin typeface="Montserrat"/>
              </a:rPr>
              <a:t>Unit Testing:</a:t>
            </a:r>
          </a:p>
          <a:p>
            <a:pPr marL="457200" lvl="1" indent="-228600">
              <a:buFont typeface="Arial" panose="020B0604020202020204" pitchFamily="34" charset="0"/>
              <a:buChar char="•"/>
            </a:pPr>
            <a:r>
              <a:rPr lang="en-GB" sz="1800" dirty="0">
                <a:latin typeface="Montserrat"/>
              </a:rPr>
              <a:t>Boilerplate code</a:t>
            </a:r>
          </a:p>
          <a:p>
            <a:pPr marL="457200" lvl="1" indent="-228600">
              <a:buFont typeface="Arial" panose="020B0604020202020204" pitchFamily="34" charset="0"/>
              <a:buChar char="•"/>
            </a:pPr>
            <a:r>
              <a:rPr lang="en-GB" sz="1800" dirty="0">
                <a:latin typeface="Montserrat"/>
              </a:rPr>
              <a:t>Using the </a:t>
            </a:r>
            <a:r>
              <a:rPr lang="en-GB" sz="1800" b="1" err="1">
                <a:latin typeface="Montserrat"/>
              </a:rPr>
              <a:t>pytest</a:t>
            </a:r>
            <a:r>
              <a:rPr lang="en-GB" sz="1800" dirty="0">
                <a:latin typeface="Montserrat"/>
              </a:rPr>
              <a:t> module</a:t>
            </a:r>
          </a:p>
          <a:p>
            <a:pPr marL="457200" lvl="1" indent="-228600">
              <a:buFont typeface="Arial" panose="020B0604020202020204" pitchFamily="34" charset="0"/>
              <a:buChar char="•"/>
            </a:pPr>
            <a:r>
              <a:rPr lang="en-GB" sz="1800" dirty="0">
                <a:latin typeface="Montserrat"/>
              </a:rPr>
              <a:t>Common data for testing using fixtures</a:t>
            </a:r>
          </a:p>
          <a:p>
            <a:pPr marL="457200" lvl="1" indent="-228600">
              <a:buFont typeface="Arial" panose="020B0604020202020204" pitchFamily="34" charset="0"/>
              <a:buChar char="•"/>
            </a:pPr>
            <a:r>
              <a:rPr lang="en-GB" sz="1800" dirty="0">
                <a:latin typeface="Montserrat"/>
              </a:rPr>
              <a:t>Varying data for testing using parametrization</a:t>
            </a:r>
            <a:endParaRPr lang="en-GB" sz="1800">
              <a:latin typeface="Montserrat"/>
            </a:endParaRPr>
          </a:p>
          <a:p>
            <a:pPr marL="641350" lvl="1" indent="-285750">
              <a:buFont typeface="Arial" panose="020B0604020202020204" pitchFamily="34" charset="0"/>
              <a:buChar char="•"/>
            </a:pPr>
            <a:endParaRPr lang="en-GB"/>
          </a:p>
          <a:p>
            <a:pPr marL="355600" lvl="1" indent="0">
              <a:buNone/>
            </a:pPr>
            <a:endParaRPr lang="en-GB">
              <a:effectLst/>
            </a:endParaRPr>
          </a:p>
          <a:p>
            <a:endParaRPr lang="en-GB" dirty="0"/>
          </a:p>
        </p:txBody>
      </p:sp>
      <p:pic>
        <p:nvPicPr>
          <p:cNvPr id="6" name="Picture 5">
            <a:extLst>
              <a:ext uri="{FF2B5EF4-FFF2-40B4-BE49-F238E27FC236}">
                <a16:creationId xmlns:a16="http://schemas.microsoft.com/office/drawing/2014/main" id="{87E402FA-AF19-01D5-EC0E-864D09978CAA}"/>
              </a:ext>
            </a:extLst>
          </p:cNvPr>
          <p:cNvPicPr>
            <a:picLocks noChangeAspect="1"/>
          </p:cNvPicPr>
          <p:nvPr/>
        </p:nvPicPr>
        <p:blipFill>
          <a:blip r:embed="rId3"/>
          <a:stretch>
            <a:fillRect/>
          </a:stretch>
        </p:blipFill>
        <p:spPr>
          <a:xfrm>
            <a:off x="6967959" y="816979"/>
            <a:ext cx="5224040" cy="5224040"/>
          </a:xfrm>
          <a:prstGeom prst="rect">
            <a:avLst/>
          </a:prstGeom>
          <a:noFill/>
        </p:spPr>
      </p:pic>
      <p:sp>
        <p:nvSpPr>
          <p:cNvPr id="3" name="Content Placeholder 2"/>
          <p:cNvSpPr>
            <a:spLocks noGrp="1"/>
          </p:cNvSpPr>
          <p:nvPr>
            <p:ph type="body" sz="quarter" idx="12"/>
          </p:nvPr>
        </p:nvSpPr>
        <p:spPr>
          <a:xfrm>
            <a:off x="385650" y="1147572"/>
            <a:ext cx="5123903" cy="520262"/>
          </a:xfrm>
        </p:spPr>
        <p:txBody>
          <a:bodyPr anchor="t">
            <a:normAutofit/>
          </a:bodyPr>
          <a:lstStyle/>
          <a:p>
            <a:pPr fontAlgn="base">
              <a:lnSpc>
                <a:spcPct val="90000"/>
              </a:lnSpc>
              <a:spcAft>
                <a:spcPts val="600"/>
              </a:spcAft>
            </a:pPr>
            <a:r>
              <a:rPr lang="en-GB" dirty="0"/>
              <a:t>Testing using pytest</a:t>
            </a:r>
            <a:endParaRPr lang="en-GB"/>
          </a:p>
        </p:txBody>
      </p:sp>
      <p:sp>
        <p:nvSpPr>
          <p:cNvPr id="11" name="Slide Number Placeholder 4">
            <a:extLst>
              <a:ext uri="{FF2B5EF4-FFF2-40B4-BE49-F238E27FC236}">
                <a16:creationId xmlns:a16="http://schemas.microsoft.com/office/drawing/2014/main" id="{A96C0860-17B8-ADB1-4923-1EC9AF9654B7}"/>
              </a:ext>
            </a:extLst>
          </p:cNvPr>
          <p:cNvSpPr>
            <a:spLocks noGrp="1"/>
          </p:cNvSpPr>
          <p:nvPr>
            <p:ph type="sldNum" sz="quarter" idx="4"/>
          </p:nvPr>
        </p:nvSpPr>
        <p:spPr>
          <a:xfrm>
            <a:off x="11256421" y="6511672"/>
            <a:ext cx="785483" cy="180000"/>
          </a:xfrm>
        </p:spPr>
        <p:txBody>
          <a:bodyPr/>
          <a:lstStyle/>
          <a:p>
            <a:pPr>
              <a:spcAft>
                <a:spcPts val="600"/>
              </a:spcAft>
            </a:pPr>
            <a:fld id="{EF892D59-8F09-EF4B-AD6D-DA609442F868}" type="slidenum">
              <a:rPr lang="en-GB" smtClean="0"/>
              <a:pPr>
                <a:spcAft>
                  <a:spcPts val="600"/>
                </a:spcAft>
              </a:pPr>
              <a:t>24</a:t>
            </a:fld>
            <a:endParaRPr lang="en-GB"/>
          </a:p>
        </p:txBody>
      </p:sp>
    </p:spTree>
    <p:extLst>
      <p:ext uri="{BB962C8B-B14F-4D97-AF65-F5344CB8AC3E}">
        <p14:creationId xmlns:p14="http://schemas.microsoft.com/office/powerpoint/2010/main" val="635075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Boilerplate Vs Elegance</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dirty="0">
                <a:latin typeface="+mn-lt"/>
              </a:rPr>
              <a:t>Tests should be readable and consist of minimal information to understand the test case.</a:t>
            </a:r>
          </a:p>
          <a:p>
            <a:endParaRPr lang="en-GB" dirty="0">
              <a:latin typeface="+mn-lt"/>
            </a:endParaRPr>
          </a:p>
          <a:p>
            <a:r>
              <a:rPr lang="en-GB" sz="2000" b="1" dirty="0">
                <a:latin typeface="+mn-lt"/>
              </a:rPr>
              <a:t>unittest</a:t>
            </a:r>
            <a:endParaRPr lang="en-GB" sz="2000" dirty="0">
              <a:latin typeface="+mn-lt"/>
              <a:cs typeface="Times New Roman" panose="02020603050405020304" pitchFamily="18" charset="0"/>
            </a:endParaRPr>
          </a:p>
          <a:p>
            <a:pPr marL="457200" lvl="0" indent="-228600" fontAlgn="base">
              <a:buFont typeface="Arial" panose="020B0604020202020204" pitchFamily="34" charset="0"/>
              <a:buChar char="•"/>
              <a:tabLst>
                <a:tab pos="457200" algn="l"/>
              </a:tabLst>
            </a:pPr>
            <a:r>
              <a:rPr lang="en-GB" dirty="0">
                <a:latin typeface="+mn-lt"/>
                <a:cs typeface="Times New Roman" panose="02020603050405020304" pitchFamily="18" charset="0"/>
              </a:rPr>
              <a:t>Part of the Python standard library</a:t>
            </a:r>
          </a:p>
          <a:p>
            <a:pPr marL="457200" lvl="0" indent="-228600" fontAlgn="base">
              <a:buFont typeface="Arial" panose="020B0604020202020204" pitchFamily="34" charset="0"/>
              <a:buChar char="•"/>
              <a:tabLst>
                <a:tab pos="457200" algn="l"/>
              </a:tabLst>
            </a:pPr>
            <a:r>
              <a:rPr lang="en-GB" dirty="0">
                <a:latin typeface="+mn-lt"/>
                <a:cs typeface="Times New Roman" panose="02020603050405020304" pitchFamily="18" charset="0"/>
              </a:rPr>
              <a:t>Boilerplate code</a:t>
            </a:r>
          </a:p>
          <a:p>
            <a:pPr marL="457200" lvl="0" indent="-228600" fontAlgn="base">
              <a:buFont typeface="Arial" panose="020B0604020202020204" pitchFamily="34" charset="0"/>
              <a:buChar char="•"/>
              <a:tabLst>
                <a:tab pos="457200" algn="l"/>
              </a:tabLst>
            </a:pPr>
            <a:r>
              <a:rPr lang="en-GB" dirty="0">
                <a:latin typeface="+mn-lt"/>
                <a:cs typeface="Times New Roman" panose="02020603050405020304" pitchFamily="18" charset="0"/>
              </a:rPr>
              <a:t>Repeated verbose code</a:t>
            </a:r>
          </a:p>
          <a:p>
            <a:pPr marL="457200" lvl="0" indent="-228600" fontAlgn="base">
              <a:buFont typeface="Arial" panose="020B0604020202020204" pitchFamily="34" charset="0"/>
              <a:buChar char="•"/>
              <a:tabLst>
                <a:tab pos="457200" algn="l"/>
              </a:tabLst>
            </a:pPr>
            <a:r>
              <a:rPr lang="en-GB" dirty="0">
                <a:latin typeface="+mn-lt"/>
                <a:cs typeface="Times New Roman" panose="02020603050405020304" pitchFamily="18" charset="0"/>
              </a:rPr>
              <a:t>Import module, create class, inherit from TestCase</a:t>
            </a:r>
          </a:p>
          <a:p>
            <a:pPr marL="457200" lvl="0" indent="-228600" fontAlgn="base">
              <a:buFont typeface="Arial" panose="020B0604020202020204" pitchFamily="34" charset="0"/>
              <a:buChar char="•"/>
              <a:tabLst>
                <a:tab pos="457200" algn="l"/>
              </a:tabLst>
            </a:pPr>
            <a:r>
              <a:rPr lang="en-GB" dirty="0">
                <a:latin typeface="+mn-lt"/>
                <a:cs typeface="Times New Roman" panose="02020603050405020304" pitchFamily="18" charset="0"/>
              </a:rPr>
              <a:t>Write special methods for each test case</a:t>
            </a:r>
          </a:p>
          <a:p>
            <a:pPr marL="457200" lvl="0" indent="-228600" fontAlgn="base">
              <a:buFont typeface="Arial" panose="020B0604020202020204" pitchFamily="34" charset="0"/>
              <a:buChar char="•"/>
              <a:tabLst>
                <a:tab pos="457200" algn="l"/>
              </a:tabLst>
            </a:pPr>
            <a:r>
              <a:rPr lang="en-GB" dirty="0">
                <a:latin typeface="+mn-lt"/>
                <a:cs typeface="Times New Roman" panose="02020603050405020304" pitchFamily="18" charset="0"/>
              </a:rPr>
              <a:t>Use one of the many self.assert* methods</a:t>
            </a:r>
          </a:p>
          <a:p>
            <a:endParaRPr lang="en-GB" b="1" dirty="0">
              <a:latin typeface="+mn-lt"/>
            </a:endParaRPr>
          </a:p>
          <a:p>
            <a:r>
              <a:rPr lang="en-GB" sz="2000" b="1" dirty="0">
                <a:latin typeface="+mn-lt"/>
              </a:rPr>
              <a:t>pytest</a:t>
            </a:r>
          </a:p>
          <a:p>
            <a:pPr marL="457200" indent="-2286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Must be installed first</a:t>
            </a:r>
          </a:p>
          <a:p>
            <a:pPr marL="457200" indent="-2286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Simple test functions (no classes or methods required)</a:t>
            </a:r>
          </a:p>
          <a:p>
            <a:pPr marL="457200" indent="-2286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Uses built-in assert() function or any expression that evaluates to True</a:t>
            </a:r>
          </a:p>
          <a:p>
            <a:pPr marL="457200" indent="-2286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Elegant and simple, and nicer output</a:t>
            </a:r>
          </a:p>
          <a:p>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25</a:t>
            </a:fld>
            <a:endParaRPr lang="en-GB" dirty="0"/>
          </a:p>
        </p:txBody>
      </p:sp>
    </p:spTree>
    <p:extLst>
      <p:ext uri="{BB962C8B-B14F-4D97-AF65-F5344CB8AC3E}">
        <p14:creationId xmlns:p14="http://schemas.microsoft.com/office/powerpoint/2010/main" val="6166904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Installing pytest</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sz="2000" b="1" dirty="0">
                <a:latin typeface="+mn-lt"/>
              </a:rPr>
              <a:t>Pytest is not part of the Python standard library so needs to be installed.</a:t>
            </a:r>
          </a:p>
          <a:p>
            <a:endParaRPr lang="en-GB" dirty="0">
              <a:latin typeface="+mn-lt"/>
            </a:endParaRPr>
          </a:p>
          <a:p>
            <a:r>
              <a:rPr lang="en-GB" sz="2000" b="1" dirty="0">
                <a:latin typeface="+mn-lt"/>
              </a:rPr>
              <a:t>Command line</a:t>
            </a:r>
            <a:endParaRPr lang="en-GB" sz="2000" dirty="0">
              <a:latin typeface="+mn-lt"/>
              <a:cs typeface="Times New Roman" panose="02020603050405020304" pitchFamily="18" charset="0"/>
            </a:endParaRPr>
          </a:p>
          <a:p>
            <a:pPr marL="457200" indent="-2286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Can be installed in a virtual environment (venv) using pip</a:t>
            </a:r>
          </a:p>
          <a:p>
            <a:pPr marL="457200" indent="-2286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Change into your project folder</a:t>
            </a:r>
          </a:p>
          <a:p>
            <a:endParaRPr lang="en-GB" b="1" dirty="0">
              <a:latin typeface="+mn-lt"/>
            </a:endParaRPr>
          </a:p>
          <a:p>
            <a:endParaRPr lang="en-GB" b="1" dirty="0">
              <a:latin typeface="+mn-lt"/>
            </a:endParaRPr>
          </a:p>
          <a:p>
            <a:endParaRPr lang="en-GB" b="1" dirty="0">
              <a:latin typeface="+mn-lt"/>
            </a:endParaRPr>
          </a:p>
          <a:p>
            <a:r>
              <a:rPr lang="en-GB" sz="2000" b="1" dirty="0">
                <a:latin typeface="+mn-lt"/>
              </a:rPr>
              <a:t>Pycharm</a:t>
            </a:r>
          </a:p>
          <a:p>
            <a:pPr marL="457200" indent="-2286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File&gt;Settings&gt;Project&gt;Project Interpreter</a:t>
            </a:r>
          </a:p>
          <a:p>
            <a:pPr marL="457200" indent="-228600">
              <a:buFont typeface="Arial" panose="020B0604020202020204" pitchFamily="34" charset="0"/>
              <a:buChar char="•"/>
            </a:pPr>
            <a:r>
              <a:rPr lang="en-GB" dirty="0">
                <a:latin typeface="+mn-lt"/>
                <a:ea typeface="Times New Roman" panose="02020603050405020304" pitchFamily="18" charset="0"/>
                <a:cs typeface="Times New Roman"/>
              </a:rPr>
              <a:t>Select </a:t>
            </a:r>
            <a:r>
              <a:rPr lang="en-GB" b="1" dirty="0">
                <a:latin typeface="+mn-lt"/>
                <a:ea typeface="Times New Roman" panose="02020603050405020304" pitchFamily="18" charset="0"/>
                <a:cs typeface="Times New Roman"/>
              </a:rPr>
              <a:t>+</a:t>
            </a:r>
          </a:p>
          <a:p>
            <a:pPr marL="457200" indent="-2286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Search pytest</a:t>
            </a:r>
          </a:p>
          <a:p>
            <a:pPr marL="457200" indent="-228600">
              <a:buFont typeface="Arial" panose="020B0604020202020204" pitchFamily="34" charset="0"/>
              <a:buChar char="•"/>
            </a:pPr>
            <a:r>
              <a:rPr lang="en-GB" dirty="0">
                <a:latin typeface="+mn-lt"/>
                <a:ea typeface="Times New Roman" panose="02020603050405020304" pitchFamily="18" charset="0"/>
                <a:cs typeface="Times New Roman" panose="02020603050405020304" pitchFamily="18" charset="0"/>
              </a:rPr>
              <a:t>Select Install pytest</a:t>
            </a:r>
          </a:p>
          <a:p>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26</a:t>
            </a:fld>
            <a:endParaRPr lang="en-GB" dirty="0"/>
          </a:p>
        </p:txBody>
      </p:sp>
      <p:sp>
        <p:nvSpPr>
          <p:cNvPr id="3" name="Rectangle 3">
            <a:extLst>
              <a:ext uri="{FF2B5EF4-FFF2-40B4-BE49-F238E27FC236}">
                <a16:creationId xmlns:a16="http://schemas.microsoft.com/office/drawing/2014/main" id="{B3A5DD19-DE92-CF41-C0E1-0D0CCF89BA4E}"/>
              </a:ext>
            </a:extLst>
          </p:cNvPr>
          <p:cNvSpPr>
            <a:spLocks noChangeArrowheads="1"/>
          </p:cNvSpPr>
          <p:nvPr/>
        </p:nvSpPr>
        <p:spPr bwMode="auto">
          <a:xfrm>
            <a:off x="788859" y="3104257"/>
            <a:ext cx="5721109" cy="738664"/>
          </a:xfrm>
          <a:prstGeom prst="rect">
            <a:avLst/>
          </a:prstGeom>
          <a:solidFill>
            <a:srgbClr val="000000"/>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r>
              <a:rPr lang="en-GB" sz="1400" dirty="0">
                <a:solidFill>
                  <a:schemeClr val="bg1"/>
                </a:solidFill>
              </a:rPr>
              <a:t>c:\labs\projects\ProjectA&gt;  python –m </a:t>
            </a:r>
            <a:r>
              <a:rPr lang="en-GB" sz="1400" dirty="0" err="1">
                <a:solidFill>
                  <a:schemeClr val="bg1"/>
                </a:solidFill>
              </a:rPr>
              <a:t>venv</a:t>
            </a:r>
            <a:r>
              <a:rPr lang="en-GB" sz="1400" dirty="0">
                <a:solidFill>
                  <a:schemeClr val="bg1"/>
                </a:solidFill>
              </a:rPr>
              <a:t>  </a:t>
            </a:r>
            <a:r>
              <a:rPr lang="en-GB" sz="1400" dirty="0" err="1">
                <a:solidFill>
                  <a:schemeClr val="bg1"/>
                </a:solidFill>
              </a:rPr>
              <a:t>venv</a:t>
            </a:r>
            <a:endParaRPr lang="en-GB" sz="1400" dirty="0">
              <a:solidFill>
                <a:schemeClr val="bg1"/>
              </a:solidFill>
            </a:endParaRPr>
          </a:p>
          <a:p>
            <a:r>
              <a:rPr lang="en-GB" sz="1400" dirty="0">
                <a:solidFill>
                  <a:schemeClr val="bg1"/>
                </a:solidFill>
              </a:rPr>
              <a:t>c:\ labs\projects\</a:t>
            </a:r>
            <a:r>
              <a:rPr lang="en-GB" sz="1400" dirty="0" err="1">
                <a:solidFill>
                  <a:schemeClr val="bg1"/>
                </a:solidFill>
              </a:rPr>
              <a:t>ProjectA</a:t>
            </a:r>
            <a:r>
              <a:rPr lang="en-GB" sz="1400" dirty="0">
                <a:solidFill>
                  <a:schemeClr val="bg1"/>
                </a:solidFill>
              </a:rPr>
              <a:t>&gt;  .\</a:t>
            </a:r>
            <a:r>
              <a:rPr lang="en-GB" sz="1400" dirty="0" err="1">
                <a:solidFill>
                  <a:schemeClr val="bg1"/>
                </a:solidFill>
              </a:rPr>
              <a:t>venv</a:t>
            </a:r>
            <a:r>
              <a:rPr lang="en-GB" sz="1400" dirty="0">
                <a:solidFill>
                  <a:schemeClr val="bg1"/>
                </a:solidFill>
              </a:rPr>
              <a:t>\Scripts\activate </a:t>
            </a:r>
          </a:p>
          <a:p>
            <a:r>
              <a:rPr lang="en-GB" sz="1400" dirty="0">
                <a:solidFill>
                  <a:schemeClr val="bg1"/>
                </a:solidFill>
              </a:rPr>
              <a:t>(venv) c:\...\ProjectA&gt; python –m pip install pytest</a:t>
            </a:r>
          </a:p>
        </p:txBody>
      </p:sp>
      <p:pic>
        <p:nvPicPr>
          <p:cNvPr id="10" name="Picture 9">
            <a:extLst>
              <a:ext uri="{FF2B5EF4-FFF2-40B4-BE49-F238E27FC236}">
                <a16:creationId xmlns:a16="http://schemas.microsoft.com/office/drawing/2014/main" id="{6A75301B-626C-ECDE-5679-4ECABBB32356}"/>
              </a:ext>
            </a:extLst>
          </p:cNvPr>
          <p:cNvPicPr>
            <a:picLocks noChangeAspect="1"/>
          </p:cNvPicPr>
          <p:nvPr/>
        </p:nvPicPr>
        <p:blipFill>
          <a:blip r:embed="rId3"/>
          <a:stretch>
            <a:fillRect/>
          </a:stretch>
        </p:blipFill>
        <p:spPr>
          <a:xfrm>
            <a:off x="6789550" y="2847703"/>
            <a:ext cx="5297051" cy="384396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6909135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pytest output</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sz="2000" b="1" dirty="0">
                <a:latin typeface="+mn-lt"/>
              </a:rPr>
              <a:t>Command line – reporting success</a:t>
            </a:r>
          </a:p>
          <a:p>
            <a:pPr marL="456565" lvl="1" indent="-227965"/>
            <a:r>
              <a:rPr lang="en-GB" dirty="0">
                <a:latin typeface="+mn-lt"/>
              </a:rPr>
              <a:t>Execute pytest in your project folder</a:t>
            </a:r>
          </a:p>
          <a:p>
            <a:pPr marL="456565" lvl="1" indent="-227965"/>
            <a:r>
              <a:rPr lang="en-GB" dirty="0">
                <a:latin typeface="+mn-lt"/>
              </a:rPr>
              <a:t>Discover test scripts</a:t>
            </a:r>
          </a:p>
          <a:p>
            <a:pPr marL="456565" lvl="1" indent="-227965"/>
            <a:r>
              <a:rPr lang="en-GB" dirty="0">
                <a:latin typeface="+mn-lt"/>
              </a:rPr>
              <a:t>Nicer output – dot (test passed), F (Failed), E (Exception)</a:t>
            </a:r>
          </a:p>
          <a:p>
            <a:endParaRPr lang="en-GB" dirty="0">
              <a:latin typeface="+mn-lt"/>
              <a:cs typeface="Times New Roman" panose="02020603050405020304" pitchFamily="18" charset="0"/>
            </a:endParaRPr>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27</a:t>
            </a:fld>
            <a:endParaRPr lang="en-GB" dirty="0"/>
          </a:p>
        </p:txBody>
      </p:sp>
      <p:sp>
        <p:nvSpPr>
          <p:cNvPr id="3" name="Rectangle 3">
            <a:extLst>
              <a:ext uri="{FF2B5EF4-FFF2-40B4-BE49-F238E27FC236}">
                <a16:creationId xmlns:a16="http://schemas.microsoft.com/office/drawing/2014/main" id="{B3A5DD19-DE92-CF41-C0E1-0D0CCF89BA4E}"/>
              </a:ext>
            </a:extLst>
          </p:cNvPr>
          <p:cNvSpPr>
            <a:spLocks noChangeArrowheads="1"/>
          </p:cNvSpPr>
          <p:nvPr/>
        </p:nvSpPr>
        <p:spPr bwMode="auto">
          <a:xfrm>
            <a:off x="835751" y="2783457"/>
            <a:ext cx="2634280" cy="307777"/>
          </a:xfrm>
          <a:prstGeom prst="rect">
            <a:avLst/>
          </a:prstGeom>
          <a:solidFill>
            <a:srgbClr val="000000"/>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r>
              <a:rPr lang="en-GB" sz="1400" dirty="0">
                <a:solidFill>
                  <a:schemeClr val="bg1"/>
                </a:solidFill>
              </a:rPr>
              <a:t>(venv) C:\project&gt; pytest</a:t>
            </a:r>
          </a:p>
        </p:txBody>
      </p:sp>
      <p:pic>
        <p:nvPicPr>
          <p:cNvPr id="12" name="Picture 11">
            <a:extLst>
              <a:ext uri="{FF2B5EF4-FFF2-40B4-BE49-F238E27FC236}">
                <a16:creationId xmlns:a16="http://schemas.microsoft.com/office/drawing/2014/main" id="{13479694-D423-3BE1-0A1D-4091192A2634}"/>
              </a:ext>
            </a:extLst>
          </p:cNvPr>
          <p:cNvPicPr>
            <a:picLocks noChangeAspect="1"/>
          </p:cNvPicPr>
          <p:nvPr/>
        </p:nvPicPr>
        <p:blipFill>
          <a:blip r:embed="rId3"/>
          <a:stretch>
            <a:fillRect/>
          </a:stretch>
        </p:blipFill>
        <p:spPr>
          <a:xfrm>
            <a:off x="835751" y="3205831"/>
            <a:ext cx="8232518" cy="3485841"/>
          </a:xfrm>
          <a:prstGeom prst="rect">
            <a:avLst/>
          </a:prstGeom>
        </p:spPr>
      </p:pic>
    </p:spTree>
    <p:extLst>
      <p:ext uri="{BB962C8B-B14F-4D97-AF65-F5344CB8AC3E}">
        <p14:creationId xmlns:p14="http://schemas.microsoft.com/office/powerpoint/2010/main" val="33920026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pytest output</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sz="2000" b="1" dirty="0">
                <a:latin typeface="+mn-lt"/>
              </a:rPr>
              <a:t>Reporting Failures</a:t>
            </a:r>
          </a:p>
          <a:p>
            <a:endParaRPr lang="en-GB" dirty="0">
              <a:latin typeface="+mn-lt"/>
              <a:cs typeface="Times New Roman" panose="02020603050405020304" pitchFamily="18" charset="0"/>
            </a:endParaRPr>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28</a:t>
            </a:fld>
            <a:endParaRPr lang="en-GB" dirty="0"/>
          </a:p>
        </p:txBody>
      </p:sp>
      <p:pic>
        <p:nvPicPr>
          <p:cNvPr id="6" name="Picture 5">
            <a:extLst>
              <a:ext uri="{FF2B5EF4-FFF2-40B4-BE49-F238E27FC236}">
                <a16:creationId xmlns:a16="http://schemas.microsoft.com/office/drawing/2014/main" id="{E465AB73-1F38-BBE5-9C12-F689356463B8}"/>
              </a:ext>
            </a:extLst>
          </p:cNvPr>
          <p:cNvPicPr>
            <a:picLocks noChangeAspect="1"/>
          </p:cNvPicPr>
          <p:nvPr/>
        </p:nvPicPr>
        <p:blipFill>
          <a:blip r:embed="rId3"/>
          <a:stretch>
            <a:fillRect/>
          </a:stretch>
        </p:blipFill>
        <p:spPr>
          <a:xfrm>
            <a:off x="3395056" y="1240838"/>
            <a:ext cx="8420707" cy="5499100"/>
          </a:xfrm>
          <a:prstGeom prst="rect">
            <a:avLst/>
          </a:prstGeom>
        </p:spPr>
      </p:pic>
    </p:spTree>
    <p:extLst>
      <p:ext uri="{BB962C8B-B14F-4D97-AF65-F5344CB8AC3E}">
        <p14:creationId xmlns:p14="http://schemas.microsoft.com/office/powerpoint/2010/main" val="32207578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pytest output</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sz="2000" b="1" dirty="0" err="1">
                <a:latin typeface="+mn-lt"/>
              </a:rPr>
              <a:t>Pycharm</a:t>
            </a:r>
            <a:r>
              <a:rPr lang="en-GB" sz="2000" b="1" dirty="0">
                <a:latin typeface="+mn-lt"/>
              </a:rPr>
              <a:t> – reporting SUCCESS</a:t>
            </a:r>
          </a:p>
          <a:p>
            <a:pPr marL="457200" lvl="1" indent="-228600" fontAlgn="base">
              <a:tabLst>
                <a:tab pos="457200" algn="l"/>
              </a:tabLst>
            </a:pPr>
            <a:r>
              <a:rPr lang="en-GB" dirty="0">
                <a:latin typeface="+mn-lt"/>
                <a:cs typeface="Times New Roman" panose="02020603050405020304" pitchFamily="18" charset="0"/>
              </a:rPr>
              <a:t>Right-click&gt;Run Python Tests&gt;script</a:t>
            </a:r>
          </a:p>
          <a:p>
            <a:pPr marL="457200" lvl="1" indent="-228600" fontAlgn="base">
              <a:tabLst>
                <a:tab pos="457200" algn="l"/>
              </a:tabLst>
            </a:pPr>
            <a:r>
              <a:rPr lang="en-GB" dirty="0">
                <a:latin typeface="+mn-lt"/>
                <a:cs typeface="Times New Roman" panose="02020603050405020304" pitchFamily="18" charset="0"/>
              </a:rPr>
              <a:t>Or Menu&gt;Run&gt;Run Python Tests&gt;script</a:t>
            </a:r>
          </a:p>
          <a:p>
            <a:pPr marL="457200" lvl="1" indent="-228600" fontAlgn="base">
              <a:tabLst>
                <a:tab pos="457200" algn="l"/>
              </a:tabLst>
            </a:pPr>
            <a:r>
              <a:rPr lang="en-GB" err="1">
                <a:latin typeface="+mn-lt"/>
                <a:cs typeface="Times New Roman"/>
              </a:rPr>
              <a:t>Pytest</a:t>
            </a:r>
            <a:r>
              <a:rPr lang="en-GB" dirty="0">
                <a:latin typeface="+mn-lt"/>
                <a:cs typeface="Times New Roman"/>
              </a:rPr>
              <a:t> executes your test code</a:t>
            </a:r>
            <a:endParaRPr lang="en-GB" b="1" dirty="0">
              <a:latin typeface="+mn-lt"/>
              <a:cs typeface="Times New Roman"/>
            </a:endParaRPr>
          </a:p>
          <a:p>
            <a:endParaRPr lang="en-GB" dirty="0">
              <a:latin typeface="+mn-lt"/>
              <a:cs typeface="Times New Roman" panose="02020603050405020304" pitchFamily="18" charset="0"/>
            </a:endParaRPr>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29</a:t>
            </a:fld>
            <a:endParaRPr lang="en-GB" dirty="0"/>
          </a:p>
        </p:txBody>
      </p:sp>
      <p:pic>
        <p:nvPicPr>
          <p:cNvPr id="6" name="Picture 5">
            <a:extLst>
              <a:ext uri="{FF2B5EF4-FFF2-40B4-BE49-F238E27FC236}">
                <a16:creationId xmlns:a16="http://schemas.microsoft.com/office/drawing/2014/main" id="{B7AA0BD9-F78B-F839-16E4-59DF8173B5A9}"/>
              </a:ext>
            </a:extLst>
          </p:cNvPr>
          <p:cNvPicPr>
            <a:picLocks noChangeAspect="1"/>
          </p:cNvPicPr>
          <p:nvPr/>
        </p:nvPicPr>
        <p:blipFill>
          <a:blip r:embed="rId3"/>
          <a:stretch>
            <a:fillRect/>
          </a:stretch>
        </p:blipFill>
        <p:spPr>
          <a:xfrm>
            <a:off x="5865452" y="1239428"/>
            <a:ext cx="6176452" cy="545224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891401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436DA09-1AEF-4909-9A41-C834A25E6CE0}"/>
              </a:ext>
            </a:extLst>
          </p:cNvPr>
          <p:cNvSpPr>
            <a:spLocks noGrp="1"/>
          </p:cNvSpPr>
          <p:nvPr>
            <p:ph type="body" sz="quarter" idx="12"/>
          </p:nvPr>
        </p:nvSpPr>
        <p:spPr/>
        <p:txBody>
          <a:bodyPr/>
          <a:lstStyle/>
          <a:p>
            <a:r>
              <a:rPr lang="en-GB" dirty="0"/>
              <a:t>What is Software Testing?</a:t>
            </a:r>
          </a:p>
        </p:txBody>
      </p:sp>
      <p:sp>
        <p:nvSpPr>
          <p:cNvPr id="3" name="Content Placeholder 2"/>
          <p:cNvSpPr>
            <a:spLocks noGrp="1"/>
          </p:cNvSpPr>
          <p:nvPr>
            <p:ph type="body" sz="quarter" idx="11"/>
          </p:nvPr>
        </p:nvSpPr>
        <p:spPr/>
        <p:txBody>
          <a:bodyPr>
            <a:normAutofit/>
          </a:bodyPr>
          <a:lstStyle/>
          <a:p>
            <a:pPr marL="228600" fontAlgn="base"/>
            <a:r>
              <a:rPr lang="en-GB" sz="1800" b="1" dirty="0">
                <a:solidFill>
                  <a:srgbClr val="222222"/>
                </a:solidFill>
                <a:effectLst/>
                <a:latin typeface="Source Sans Pro" panose="020B0503030403020204" pitchFamily="34" charset="0"/>
                <a:ea typeface="Times New Roman" panose="02020603050405020304" pitchFamily="18" charset="0"/>
                <a:cs typeface="Segoe UI" panose="020B0502040204020203" pitchFamily="34" charset="0"/>
              </a:rPr>
              <a:t> </a:t>
            </a:r>
            <a:r>
              <a:rPr lang="en-GB" sz="1800" dirty="0">
                <a:solidFill>
                  <a:srgbClr val="222222"/>
                </a:solidFill>
                <a:effectLst/>
                <a:latin typeface="Source Sans Pro" panose="020B0503030403020204" pitchFamily="34" charset="0"/>
                <a:ea typeface="Times New Roman" panose="02020603050405020304" pitchFamily="18" charset="0"/>
                <a:cs typeface="Segoe UI" panose="020B0502040204020203" pitchFamily="34" charset="0"/>
              </a:rPr>
              <a:t>  </a:t>
            </a:r>
            <a:endParaRPr lang="en-GB" sz="1800" dirty="0">
              <a:effectLst/>
              <a:latin typeface="Times New Roman" panose="02020603050405020304" pitchFamily="18" charset="0"/>
              <a:ea typeface="Times New Roman" panose="02020603050405020304" pitchFamily="18" charset="0"/>
            </a:endParaRPr>
          </a:p>
          <a:p>
            <a:pPr marL="228600" indent="-228600" fontAlgn="base"/>
            <a:r>
              <a:rPr lang="en-GB" sz="2000" b="1" dirty="0">
                <a:latin typeface="+mn-lt"/>
                <a:ea typeface="Times New Roman" panose="02020603050405020304" pitchFamily="18" charset="0"/>
                <a:cs typeface="Segoe UI"/>
              </a:rPr>
              <a:t>C</a:t>
            </a:r>
            <a:r>
              <a:rPr lang="en-GB" sz="2000" b="1" dirty="0">
                <a:effectLst/>
                <a:latin typeface="+mn-lt"/>
                <a:ea typeface="Times New Roman" panose="02020603050405020304" pitchFamily="18" charset="0"/>
                <a:cs typeface="Segoe UI"/>
              </a:rPr>
              <a:t>hecks whether the Application meets the expected  requirements</a:t>
            </a:r>
          </a:p>
          <a:p>
            <a:pPr marL="457200" lvl="1" indent="-228600" fontAlgn="base">
              <a:buFont typeface="Arial" panose="020B0604020202020204" pitchFamily="34" charset="0"/>
              <a:buChar char="•"/>
            </a:pPr>
            <a:r>
              <a:rPr lang="en-GB" dirty="0">
                <a:latin typeface="+mn-lt"/>
              </a:rPr>
              <a:t>Check for </a:t>
            </a:r>
            <a:r>
              <a:rPr lang="en-GB" b="1" dirty="0">
                <a:latin typeface="+mn-lt"/>
              </a:rPr>
              <a:t>Functional </a:t>
            </a:r>
            <a:r>
              <a:rPr lang="en-GB" dirty="0">
                <a:latin typeface="+mn-lt"/>
              </a:rPr>
              <a:t>requirements (When I click this button, an email is sent)</a:t>
            </a:r>
          </a:p>
          <a:p>
            <a:pPr marL="457200" lvl="1" indent="-228600" fontAlgn="base">
              <a:buFont typeface="Arial" panose="020B0604020202020204" pitchFamily="34" charset="0"/>
              <a:buChar char="•"/>
            </a:pPr>
            <a:r>
              <a:rPr lang="en-GB" dirty="0">
                <a:latin typeface="+mn-lt"/>
              </a:rPr>
              <a:t>Check for </a:t>
            </a:r>
            <a:r>
              <a:rPr lang="en-GB" b="1" dirty="0">
                <a:latin typeface="+mn-lt"/>
              </a:rPr>
              <a:t>Non-Functional </a:t>
            </a:r>
            <a:r>
              <a:rPr lang="en-GB" dirty="0">
                <a:latin typeface="+mn-lt"/>
              </a:rPr>
              <a:t>requirements (email is sent within 1 seconds and in a secure way)</a:t>
            </a:r>
          </a:p>
          <a:p>
            <a:pPr marL="457200" lvl="1" indent="-228600"/>
            <a:endParaRPr lang="en-GB" dirty="0">
              <a:solidFill>
                <a:srgbClr val="004050"/>
              </a:solidFill>
              <a:latin typeface="Montserrat"/>
              <a:ea typeface="Calibri" panose="020F0502020204030204" pitchFamily="34" charset="0"/>
              <a:cs typeface="Segoe UI" panose="020B0502040204020203" pitchFamily="34" charset="0"/>
            </a:endParaRPr>
          </a:p>
          <a:p>
            <a:pPr marL="228600" indent="-228600">
              <a:spcAft>
                <a:spcPts val="650"/>
              </a:spcAft>
            </a:pPr>
            <a:r>
              <a:rPr lang="en-GB" sz="2000" b="1" dirty="0">
                <a:solidFill>
                  <a:srgbClr val="004050"/>
                </a:solidFill>
                <a:latin typeface="Montserrat"/>
                <a:ea typeface="Calibri"/>
                <a:cs typeface="Segoe UI"/>
              </a:rPr>
              <a:t>Program code and logic is error free</a:t>
            </a:r>
            <a:endParaRPr lang="en-US" sz="2000" dirty="0">
              <a:solidFill>
                <a:srgbClr val="004050"/>
              </a:solidFill>
              <a:latin typeface="Montserrat"/>
              <a:ea typeface="Calibri"/>
              <a:cs typeface="Segoe UI"/>
            </a:endParaRPr>
          </a:p>
          <a:p>
            <a:pPr marL="457200" lvl="1" indent="-228600">
              <a:spcAft>
                <a:spcPts val="650"/>
              </a:spcAft>
              <a:buFont typeface="Arial,Sans-Serif"/>
              <a:buChar char="•"/>
            </a:pPr>
            <a:r>
              <a:rPr lang="en-GB" dirty="0">
                <a:solidFill>
                  <a:srgbClr val="004050"/>
                </a:solidFill>
                <a:latin typeface="Montserrat"/>
                <a:ea typeface="Calibri"/>
                <a:cs typeface="Arial"/>
              </a:rPr>
              <a:t>Logical errors</a:t>
            </a:r>
            <a:endParaRPr lang="en-US">
              <a:solidFill>
                <a:srgbClr val="004050"/>
              </a:solidFill>
              <a:latin typeface="Montserrat"/>
              <a:ea typeface="Calibri"/>
              <a:cs typeface="Arial"/>
            </a:endParaRPr>
          </a:p>
          <a:p>
            <a:pPr marL="457200" lvl="1" indent="-228600">
              <a:spcAft>
                <a:spcPts val="650"/>
              </a:spcAft>
              <a:buFont typeface="Arial,Sans-Serif"/>
              <a:buChar char="•"/>
            </a:pPr>
            <a:r>
              <a:rPr lang="en-GB" dirty="0">
                <a:solidFill>
                  <a:srgbClr val="004050"/>
                </a:solidFill>
                <a:latin typeface="Montserrat"/>
                <a:ea typeface="Calibri"/>
                <a:cs typeface="Arial"/>
              </a:rPr>
              <a:t>Arithmetic calculations…</a:t>
            </a:r>
            <a:br>
              <a:rPr lang="en-GB" dirty="0">
                <a:latin typeface="Arial"/>
                <a:ea typeface="Calibri" panose="020F0502020204030204" pitchFamily="34" charset="0"/>
                <a:cs typeface="Arial"/>
              </a:rPr>
            </a:br>
            <a:endParaRPr lang="en-GB" dirty="0">
              <a:solidFill>
                <a:srgbClr val="004050"/>
              </a:solidFill>
              <a:latin typeface="Arial"/>
              <a:ea typeface="Calibri" panose="020F0502020204030204" pitchFamily="34" charset="0"/>
              <a:cs typeface="Arial"/>
            </a:endParaRPr>
          </a:p>
          <a:p>
            <a:pPr marL="228600" indent="-228600">
              <a:spcAft>
                <a:spcPts val="650"/>
              </a:spcAft>
            </a:pPr>
            <a:r>
              <a:rPr lang="en-GB" sz="2000" b="1" dirty="0">
                <a:solidFill>
                  <a:srgbClr val="004050"/>
                </a:solidFill>
                <a:latin typeface="Montserrat"/>
                <a:ea typeface="Calibri"/>
                <a:cs typeface="Segoe UI"/>
              </a:rPr>
              <a:t>Application errors</a:t>
            </a:r>
            <a:endParaRPr lang="en-US" sz="2000" dirty="0">
              <a:solidFill>
                <a:srgbClr val="004050"/>
              </a:solidFill>
              <a:latin typeface="Montserrat"/>
              <a:ea typeface="Calibri"/>
              <a:cs typeface="Segoe UI"/>
            </a:endParaRPr>
          </a:p>
          <a:p>
            <a:pPr marL="457200" lvl="1" indent="-228600">
              <a:spcAft>
                <a:spcPts val="650"/>
              </a:spcAft>
              <a:buFont typeface="Arial,Sans-Serif"/>
              <a:buChar char="•"/>
            </a:pPr>
            <a:r>
              <a:rPr lang="en-GB" dirty="0">
                <a:solidFill>
                  <a:srgbClr val="004050"/>
                </a:solidFill>
                <a:latin typeface="Montserrat"/>
                <a:ea typeface="Calibri"/>
                <a:cs typeface="Arial"/>
              </a:rPr>
              <a:t>Different modules work well together </a:t>
            </a:r>
            <a:endParaRPr lang="en-US">
              <a:solidFill>
                <a:srgbClr val="004050"/>
              </a:solidFill>
              <a:latin typeface="Montserrat"/>
              <a:ea typeface="Calibri"/>
              <a:cs typeface="Arial"/>
            </a:endParaRPr>
          </a:p>
          <a:p>
            <a:pPr marL="457200" lvl="1" indent="-228600">
              <a:spcAft>
                <a:spcPts val="650"/>
              </a:spcAft>
              <a:buFont typeface="Arial,Sans-Serif"/>
              <a:buChar char="•"/>
            </a:pPr>
            <a:r>
              <a:rPr lang="en-GB" dirty="0">
                <a:solidFill>
                  <a:srgbClr val="004050"/>
                </a:solidFill>
                <a:latin typeface="Montserrat"/>
                <a:ea typeface="Calibri"/>
                <a:cs typeface="Arial"/>
              </a:rPr>
              <a:t>System as a whole works</a:t>
            </a:r>
            <a:endParaRPr lang="en-US">
              <a:solidFill>
                <a:srgbClr val="004050"/>
              </a:solidFill>
              <a:latin typeface="Montserrat"/>
              <a:ea typeface="Calibri"/>
              <a:cs typeface="Arial"/>
            </a:endParaRPr>
          </a:p>
          <a:p>
            <a:pPr marL="457200" lvl="1" indent="-228600">
              <a:spcAft>
                <a:spcPts val="650"/>
              </a:spcAft>
              <a:buFont typeface="Arial,Sans-Serif"/>
              <a:buChar char="•"/>
            </a:pPr>
            <a:r>
              <a:rPr lang="en-GB" dirty="0">
                <a:solidFill>
                  <a:srgbClr val="004050"/>
                </a:solidFill>
                <a:latin typeface="Montserrat"/>
                <a:ea typeface="Calibri"/>
                <a:cs typeface="Arial"/>
              </a:rPr>
              <a:t>Works on the client system</a:t>
            </a:r>
            <a:endParaRPr lang="en-GB" dirty="0">
              <a:latin typeface="Montserrat"/>
              <a:ea typeface="Calibri"/>
            </a:endParaRPr>
          </a:p>
        </p:txBody>
      </p:sp>
    </p:spTree>
    <p:extLst>
      <p:ext uri="{BB962C8B-B14F-4D97-AF65-F5344CB8AC3E}">
        <p14:creationId xmlns:p14="http://schemas.microsoft.com/office/powerpoint/2010/main" val="30317586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pytest output</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sz="2000" b="1" dirty="0" err="1">
                <a:latin typeface="+mn-lt"/>
              </a:rPr>
              <a:t>Pycharm</a:t>
            </a:r>
            <a:r>
              <a:rPr lang="en-GB" sz="2000" b="1" dirty="0">
                <a:latin typeface="+mn-lt"/>
              </a:rPr>
              <a:t> – reporting FAILURE</a:t>
            </a:r>
          </a:p>
          <a:p>
            <a:pPr marL="457200" lvl="1" indent="-228600" fontAlgn="base">
              <a:tabLst>
                <a:tab pos="457200" algn="l"/>
              </a:tabLst>
            </a:pPr>
            <a:r>
              <a:rPr lang="en-GB" dirty="0">
                <a:latin typeface="+mn-lt"/>
                <a:cs typeface="Times New Roman" panose="02020603050405020304" pitchFamily="18" charset="0"/>
              </a:rPr>
              <a:t>Right-click&gt;Run Python Tests&gt;script</a:t>
            </a:r>
          </a:p>
          <a:p>
            <a:pPr marL="457200" lvl="1" indent="-228600" fontAlgn="base">
              <a:tabLst>
                <a:tab pos="457200" algn="l"/>
              </a:tabLst>
            </a:pPr>
            <a:r>
              <a:rPr lang="en-GB" dirty="0">
                <a:latin typeface="+mn-lt"/>
                <a:cs typeface="Times New Roman" panose="02020603050405020304" pitchFamily="18" charset="0"/>
              </a:rPr>
              <a:t>Or Menu&gt;Run&gt;Run Python Tests&gt;script</a:t>
            </a:r>
          </a:p>
          <a:p>
            <a:pPr marL="457200" lvl="1" indent="-228600" fontAlgn="base">
              <a:tabLst>
                <a:tab pos="457200" algn="l"/>
              </a:tabLst>
            </a:pPr>
            <a:r>
              <a:rPr lang="en-GB" dirty="0">
                <a:latin typeface="+mn-lt"/>
                <a:cs typeface="Times New Roman" panose="02020603050405020304" pitchFamily="18" charset="0"/>
              </a:rPr>
              <a:t>Pytest executes your test code</a:t>
            </a:r>
          </a:p>
          <a:p>
            <a:pPr marL="457200" lvl="1" indent="-228600" fontAlgn="base">
              <a:tabLst>
                <a:tab pos="457200" algn="l"/>
              </a:tabLst>
            </a:pPr>
            <a:r>
              <a:rPr lang="en-GB" dirty="0">
                <a:latin typeface="+mn-lt"/>
                <a:cs typeface="Times New Roman" panose="02020603050405020304" pitchFamily="18" charset="0"/>
              </a:rPr>
              <a:t>Detailed test report in console </a:t>
            </a:r>
          </a:p>
          <a:p>
            <a:endParaRPr lang="en-GB" b="1" dirty="0">
              <a:latin typeface="+mn-lt"/>
            </a:endParaRPr>
          </a:p>
          <a:p>
            <a:endParaRPr lang="en-GB" dirty="0">
              <a:latin typeface="+mn-lt"/>
              <a:cs typeface="Times New Roman" panose="02020603050405020304" pitchFamily="18" charset="0"/>
            </a:endParaRPr>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30</a:t>
            </a:fld>
            <a:endParaRPr lang="en-GB" dirty="0"/>
          </a:p>
        </p:txBody>
      </p:sp>
      <p:pic>
        <p:nvPicPr>
          <p:cNvPr id="7" name="Picture 6">
            <a:extLst>
              <a:ext uri="{FF2B5EF4-FFF2-40B4-BE49-F238E27FC236}">
                <a16:creationId xmlns:a16="http://schemas.microsoft.com/office/drawing/2014/main" id="{EA328882-989C-DAFC-668F-FE9DA73864E2}"/>
              </a:ext>
            </a:extLst>
          </p:cNvPr>
          <p:cNvPicPr>
            <a:picLocks noChangeAspect="1"/>
          </p:cNvPicPr>
          <p:nvPr/>
        </p:nvPicPr>
        <p:blipFill>
          <a:blip r:embed="rId3"/>
          <a:stretch>
            <a:fillRect/>
          </a:stretch>
        </p:blipFill>
        <p:spPr>
          <a:xfrm>
            <a:off x="5862606" y="1241467"/>
            <a:ext cx="6179298" cy="545020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7706580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nchor="t">
            <a:normAutofit/>
          </a:bodyPr>
          <a:lstStyle/>
          <a:p>
            <a:r>
              <a:rPr lang="en-GB" dirty="0">
                <a:solidFill>
                  <a:schemeClr val="bg1"/>
                </a:solidFill>
                <a:latin typeface="Montserrat Black"/>
              </a:rPr>
              <a:t>SUMMARY</a:t>
            </a:r>
            <a:endParaRPr lang="en-US" dirty="0">
              <a:solidFill>
                <a:schemeClr val="bg1"/>
              </a:solidFill>
            </a:endParaRPr>
          </a:p>
          <a:p>
            <a:pPr indent="457200" fontAlgn="base"/>
            <a:endParaRPr lang="en-GB" dirty="0">
              <a:effectLst/>
            </a:endParaRPr>
          </a:p>
          <a:p>
            <a:pPr fontAlgn="base"/>
            <a:endParaRPr lang="en-GB" dirty="0">
              <a:effectLst/>
            </a:endParaRPr>
          </a:p>
        </p:txBody>
      </p:sp>
      <p:sp>
        <p:nvSpPr>
          <p:cNvPr id="2" name="Text Placeholder 1"/>
          <p:cNvSpPr>
            <a:spLocks noGrp="1"/>
          </p:cNvSpPr>
          <p:nvPr>
            <p:ph type="body" sz="quarter" idx="15"/>
          </p:nvPr>
        </p:nvSpPr>
        <p:spPr/>
        <p:txBody>
          <a:bodyPr anchor="t">
            <a:normAutofit fontScale="85000" lnSpcReduction="20000"/>
          </a:bodyPr>
          <a:lstStyle/>
          <a:p>
            <a:pPr>
              <a:buSzPct val="114999"/>
            </a:pPr>
            <a:r>
              <a:rPr lang="en-GB" b="1" dirty="0">
                <a:latin typeface="Montserrat"/>
                <a:cs typeface="Arial"/>
              </a:rPr>
              <a:t>Software testing is important!</a:t>
            </a:r>
          </a:p>
          <a:p>
            <a:pPr marL="457200" lvl="1" indent="-228600"/>
            <a:r>
              <a:rPr lang="en-GB" dirty="0">
                <a:latin typeface="Montserrat"/>
                <a:cs typeface="Arial"/>
              </a:rPr>
              <a:t>Bugs are expensive to fix in production</a:t>
            </a:r>
          </a:p>
          <a:p>
            <a:pPr marL="457200" lvl="1" indent="-228600"/>
            <a:r>
              <a:rPr lang="en-GB" dirty="0">
                <a:latin typeface="Montserrat"/>
                <a:cs typeface="Arial"/>
              </a:rPr>
              <a:t>Could save reputation and lives</a:t>
            </a:r>
          </a:p>
          <a:p>
            <a:pPr marL="457200" lvl="1" indent="-228600"/>
            <a:r>
              <a:rPr lang="en-GB" dirty="0">
                <a:latin typeface="Montserrat"/>
                <a:cs typeface="Arial"/>
              </a:rPr>
              <a:t>Could improve performance and security</a:t>
            </a:r>
          </a:p>
          <a:p>
            <a:pPr>
              <a:buSzPct val="114999"/>
            </a:pPr>
            <a:r>
              <a:rPr lang="en-GB" b="1" dirty="0">
                <a:latin typeface="Montserrat"/>
                <a:cs typeface="Arial"/>
              </a:rPr>
              <a:t>Tests can be manual or automated</a:t>
            </a:r>
          </a:p>
          <a:p>
            <a:pPr marL="457200" indent="-228600">
              <a:buSzPct val="114999"/>
              <a:buFont typeface="Arial,Sans-Serif"/>
              <a:buChar char="•"/>
            </a:pPr>
            <a:r>
              <a:rPr lang="en-GB" dirty="0">
                <a:latin typeface="Montserrat"/>
                <a:cs typeface="Arial"/>
              </a:rPr>
              <a:t>Automated is better</a:t>
            </a:r>
            <a:endParaRPr lang="en-US" dirty="0">
              <a:latin typeface="Montserrat"/>
              <a:cs typeface="Arial"/>
            </a:endParaRPr>
          </a:p>
          <a:p>
            <a:r>
              <a:rPr lang="en-GB" b="1" dirty="0">
                <a:latin typeface="Montserrat"/>
                <a:cs typeface="Arial"/>
              </a:rPr>
              <a:t>Document your code</a:t>
            </a:r>
            <a:endParaRPr lang="en-US" dirty="0">
              <a:latin typeface="Montserrat"/>
            </a:endParaRPr>
          </a:p>
          <a:p>
            <a:pPr marL="457200" indent="-228600">
              <a:buSzPct val="114999"/>
              <a:buFont typeface="Arial,Sans-Serif"/>
              <a:buChar char="•"/>
            </a:pPr>
            <a:r>
              <a:rPr lang="en-GB" dirty="0">
                <a:latin typeface="Montserrat"/>
                <a:cs typeface="Arial"/>
              </a:rPr>
              <a:t>Use </a:t>
            </a:r>
            <a:r>
              <a:rPr lang="en-GB" err="1">
                <a:latin typeface="Montserrat"/>
                <a:cs typeface="Arial"/>
              </a:rPr>
              <a:t>DocStrings</a:t>
            </a:r>
            <a:r>
              <a:rPr lang="en-GB" dirty="0">
                <a:latin typeface="Montserrat"/>
                <a:cs typeface="Arial"/>
              </a:rPr>
              <a:t> and </a:t>
            </a:r>
            <a:r>
              <a:rPr lang="en-GB" err="1">
                <a:latin typeface="Montserrat"/>
                <a:cs typeface="Arial"/>
              </a:rPr>
              <a:t>Doctest</a:t>
            </a:r>
            <a:r>
              <a:rPr lang="en-GB" dirty="0">
                <a:latin typeface="Montserrat"/>
                <a:cs typeface="Arial"/>
              </a:rPr>
              <a:t> module</a:t>
            </a:r>
          </a:p>
          <a:p>
            <a:pPr>
              <a:buSzPct val="114999"/>
            </a:pPr>
            <a:r>
              <a:rPr lang="en-GB" b="1" dirty="0">
                <a:latin typeface="Montserrat"/>
                <a:cs typeface="Arial"/>
              </a:rPr>
              <a:t>Useful Testing Frameworks</a:t>
            </a:r>
          </a:p>
          <a:p>
            <a:pPr marL="457200" indent="-228600">
              <a:buChar char="•"/>
            </a:pPr>
            <a:r>
              <a:rPr lang="en-GB" dirty="0">
                <a:latin typeface="Montserrat"/>
                <a:cs typeface="Arial"/>
              </a:rPr>
              <a:t>Write Test Cases</a:t>
            </a:r>
          </a:p>
          <a:p>
            <a:pPr marL="457200" indent="-228600">
              <a:buSzPct val="114999"/>
              <a:buChar char="•"/>
            </a:pPr>
            <a:r>
              <a:rPr lang="en-GB" dirty="0">
                <a:latin typeface="Montserrat"/>
                <a:cs typeface="Arial"/>
              </a:rPr>
              <a:t>Create Test Runners</a:t>
            </a:r>
          </a:p>
          <a:p>
            <a:pPr marL="457200" indent="-228600">
              <a:buChar char="•"/>
            </a:pPr>
            <a:r>
              <a:rPr lang="en-GB" dirty="0" err="1">
                <a:latin typeface="Montserrat"/>
                <a:cs typeface="Arial"/>
              </a:rPr>
              <a:t>Unittest</a:t>
            </a:r>
            <a:r>
              <a:rPr lang="en-GB" dirty="0">
                <a:latin typeface="Montserrat"/>
                <a:cs typeface="Arial"/>
              </a:rPr>
              <a:t> and </a:t>
            </a:r>
            <a:r>
              <a:rPr lang="en-GB" dirty="0" err="1">
                <a:latin typeface="Montserrat"/>
                <a:cs typeface="Arial"/>
              </a:rPr>
              <a:t>pytest</a:t>
            </a:r>
            <a:r>
              <a:rPr lang="en-GB" dirty="0">
                <a:latin typeface="Montserrat"/>
                <a:cs typeface="Arial"/>
              </a:rPr>
              <a:t> are popular</a:t>
            </a:r>
          </a:p>
          <a:p>
            <a:pPr>
              <a:buSzPct val="114999"/>
            </a:pPr>
            <a:r>
              <a:rPr lang="en-GB" sz="2100" b="1">
                <a:latin typeface="Montserrat"/>
                <a:cs typeface="Arial"/>
              </a:rPr>
              <a:t>Software testing is important!</a:t>
            </a:r>
            <a:endParaRPr lang="en-GB" dirty="0">
              <a:latin typeface="Montserrat"/>
              <a:cs typeface="Arial"/>
            </a:endParaRPr>
          </a:p>
          <a:p>
            <a:pPr marL="457200" indent="-228600">
              <a:buSzPct val="114999"/>
              <a:buFont typeface="Arial,Sans-Serif"/>
              <a:buChar char="•"/>
            </a:pPr>
            <a:endParaRPr lang="en-GB" dirty="0">
              <a:latin typeface="Arial"/>
              <a:cs typeface="Arial"/>
            </a:endParaRPr>
          </a:p>
          <a:p>
            <a:pPr marL="0" lvl="1" indent="0">
              <a:buNone/>
            </a:pPr>
            <a:endParaRPr lang="en-GB" dirty="0">
              <a:latin typeface="Arial"/>
              <a:cs typeface="Arial"/>
            </a:endParaRPr>
          </a:p>
          <a:p>
            <a:pPr marL="0" lvl="1" indent="0">
              <a:buNone/>
            </a:pPr>
            <a:endParaRPr lang="en-GB" dirty="0">
              <a:latin typeface="Arial"/>
              <a:cs typeface="Arial"/>
            </a:endParaRPr>
          </a:p>
          <a:p>
            <a:pPr marL="342900" indent="-342900">
              <a:buSzPct val="114999"/>
              <a:buFont typeface="Arial,Sans-Serif"/>
              <a:buChar char="•"/>
            </a:pPr>
            <a:endParaRPr lang="en-GB" b="1" dirty="0">
              <a:latin typeface="Arial"/>
              <a:cs typeface="Arial"/>
            </a:endParaRPr>
          </a:p>
          <a:p>
            <a:pPr>
              <a:lnSpc>
                <a:spcPct val="90000"/>
              </a:lnSpc>
              <a:spcAft>
                <a:spcPts val="600"/>
              </a:spcAft>
            </a:pPr>
            <a:endParaRPr lang="en-GB" dirty="0">
              <a:cs typeface="Arial"/>
            </a:endParaRPr>
          </a:p>
        </p:txBody>
      </p:sp>
      <p:sp>
        <p:nvSpPr>
          <p:cNvPr id="9" name="Slide Number Placeholder 4">
            <a:extLst>
              <a:ext uri="{FF2B5EF4-FFF2-40B4-BE49-F238E27FC236}">
                <a16:creationId xmlns:a16="http://schemas.microsoft.com/office/drawing/2014/main" id="{94FC5728-1B71-439C-9BC3-4EE90DE76458}"/>
              </a:ext>
            </a:extLst>
          </p:cNvPr>
          <p:cNvSpPr>
            <a:spLocks noGrp="1"/>
          </p:cNvSpPr>
          <p:nvPr>
            <p:ph type="sldNum" sz="quarter" idx="4294967295"/>
          </p:nvPr>
        </p:nvSpPr>
        <p:spPr>
          <a:xfrm>
            <a:off x="11407775" y="6511925"/>
            <a:ext cx="784225" cy="179388"/>
          </a:xfrm>
        </p:spPr>
        <p:txBody>
          <a:bodyPr/>
          <a:lstStyle/>
          <a:p>
            <a:pPr>
              <a:spcAft>
                <a:spcPts val="600"/>
              </a:spcAft>
            </a:pPr>
            <a:fld id="{EF892D59-8F09-EF4B-AD6D-DA609442F868}" type="slidenum">
              <a:rPr lang="en-GB" smtClean="0"/>
              <a:pPr>
                <a:spcAft>
                  <a:spcPts val="600"/>
                </a:spcAft>
              </a:pPr>
              <a:t>31</a:t>
            </a:fld>
            <a:endParaRPr lang="en-GB" dirty="0"/>
          </a:p>
        </p:txBody>
      </p:sp>
    </p:spTree>
    <p:extLst>
      <p:ext uri="{BB962C8B-B14F-4D97-AF65-F5344CB8AC3E}">
        <p14:creationId xmlns:p14="http://schemas.microsoft.com/office/powerpoint/2010/main" val="23886552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Managing test data - fixtures</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sz="2000" b="1" err="1">
                <a:latin typeface="+mn-lt"/>
              </a:rPr>
              <a:t>Pytest</a:t>
            </a:r>
            <a:r>
              <a:rPr lang="en-GB" sz="2000" b="1" dirty="0">
                <a:latin typeface="+mn-lt"/>
              </a:rPr>
              <a:t> fixture</a:t>
            </a:r>
          </a:p>
          <a:p>
            <a:pPr marL="457200" lvl="1" indent="-228600" fontAlgn="base">
              <a:tabLst>
                <a:tab pos="457200" algn="l"/>
              </a:tabLst>
            </a:pPr>
            <a:r>
              <a:rPr lang="en-GB" dirty="0">
                <a:latin typeface="+mn-lt"/>
                <a:cs typeface="Times New Roman" panose="02020603050405020304" pitchFamily="18" charset="0"/>
              </a:rPr>
              <a:t>Special function decorated with </a:t>
            </a:r>
            <a:r>
              <a:rPr lang="en-GB" b="1" dirty="0">
                <a:latin typeface="+mn-lt"/>
                <a:cs typeface="Times New Roman" panose="02020603050405020304" pitchFamily="18" charset="0"/>
              </a:rPr>
              <a:t>@pytest.fixture</a:t>
            </a:r>
          </a:p>
          <a:p>
            <a:pPr marL="457200" lvl="1" indent="-228600" fontAlgn="base">
              <a:tabLst>
                <a:tab pos="457200" algn="l"/>
              </a:tabLst>
            </a:pPr>
            <a:r>
              <a:rPr lang="en-GB" dirty="0">
                <a:latin typeface="+mn-lt"/>
                <a:cs typeface="Times New Roman" panose="02020603050405020304" pitchFamily="18" charset="0"/>
              </a:rPr>
              <a:t>Provides data or test double to the test function</a:t>
            </a:r>
          </a:p>
          <a:p>
            <a:pPr marL="457200" lvl="1" indent="-228600" fontAlgn="base">
              <a:tabLst>
                <a:tab pos="457200" algn="l"/>
              </a:tabLst>
            </a:pPr>
            <a:r>
              <a:rPr lang="en-GB" dirty="0">
                <a:latin typeface="+mn-lt"/>
                <a:cs typeface="Times New Roman" panose="02020603050405020304" pitchFamily="18" charset="0"/>
              </a:rPr>
              <a:t>Test function accepts fixture as a parameter</a:t>
            </a:r>
          </a:p>
          <a:p>
            <a:pPr marL="457200" lvl="1" indent="-228600" fontAlgn="base">
              <a:tabLst>
                <a:tab pos="457200" algn="l"/>
              </a:tabLst>
            </a:pPr>
            <a:r>
              <a:rPr lang="en-GB" dirty="0">
                <a:latin typeface="+mn-lt"/>
                <a:cs typeface="Times New Roman" panose="02020603050405020304" pitchFamily="18" charset="0"/>
              </a:rPr>
              <a:t>Can simplify multiple tests that use same data</a:t>
            </a:r>
          </a:p>
          <a:p>
            <a:pPr marL="457200" lvl="1" indent="-228600" fontAlgn="base">
              <a:tabLst>
                <a:tab pos="457200" algn="l"/>
              </a:tabLst>
            </a:pPr>
            <a:r>
              <a:rPr lang="en-GB" dirty="0">
                <a:latin typeface="+mn-lt"/>
                <a:cs typeface="Times New Roman" panose="02020603050405020304" pitchFamily="18" charset="0"/>
              </a:rPr>
              <a:t>Can be centralised in a module called conftest.py</a:t>
            </a:r>
            <a:endParaRPr lang="en-GB" dirty="0">
              <a:latin typeface="+mn-lt"/>
            </a:endParaRPr>
          </a:p>
          <a:p>
            <a:pPr marL="457200" indent="-228600"/>
            <a:endParaRPr lang="en-GB" dirty="0">
              <a:latin typeface="+mn-lt"/>
              <a:cs typeface="Times New Roman" panose="02020603050405020304" pitchFamily="18" charset="0"/>
            </a:endParaRPr>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32</a:t>
            </a:fld>
            <a:endParaRPr lang="en-GB" dirty="0"/>
          </a:p>
        </p:txBody>
      </p:sp>
      <p:sp>
        <p:nvSpPr>
          <p:cNvPr id="3" name="Rectangle 1">
            <a:extLst>
              <a:ext uri="{FF2B5EF4-FFF2-40B4-BE49-F238E27FC236}">
                <a16:creationId xmlns:a16="http://schemas.microsoft.com/office/drawing/2014/main" id="{E5A7F3E4-C621-DCD6-891A-70B52358A06E}"/>
              </a:ext>
            </a:extLst>
          </p:cNvPr>
          <p:cNvSpPr>
            <a:spLocks noChangeArrowheads="1"/>
          </p:cNvSpPr>
          <p:nvPr/>
        </p:nvSpPr>
        <p:spPr bwMode="auto">
          <a:xfrm>
            <a:off x="841176" y="3466595"/>
            <a:ext cx="4953000" cy="2893100"/>
          </a:xfrm>
          <a:prstGeom prst="rect">
            <a:avLst/>
          </a:prstGeom>
          <a:solidFill>
            <a:schemeClr val="tx2">
              <a:lumMod val="20000"/>
              <a:lumOff val="80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400" b="0" i="0" u="none" strike="noStrike" cap="none" normalizeH="0" baseline="0" dirty="0">
                <a:ln>
                  <a:noFill/>
                </a:ln>
                <a:solidFill>
                  <a:srgbClr val="9E880D"/>
                </a:solidFill>
                <a:effectLst/>
                <a:latin typeface="Courier New"/>
                <a:cs typeface="Courier New"/>
              </a:rPr>
              <a:t>@pytest.fixture</a:t>
            </a: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0033B3"/>
                </a:solidFill>
                <a:effectLst/>
                <a:latin typeface="Courier New"/>
                <a:cs typeface="Courier New"/>
              </a:rPr>
              <a:t>def </a:t>
            </a:r>
            <a:r>
              <a:rPr kumimoji="0" lang="en-US" altLang="en-US" sz="1400" b="0" i="0" u="none" strike="noStrike" cap="none" normalizeH="0" baseline="0" err="1">
                <a:ln>
                  <a:noFill/>
                </a:ln>
                <a:solidFill>
                  <a:srgbClr val="00627A"/>
                </a:solidFill>
                <a:effectLst/>
                <a:latin typeface="Courier New"/>
                <a:cs typeface="Courier New"/>
              </a:rPr>
              <a:t>sample_data</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return </a:t>
            </a:r>
            <a:r>
              <a:rPr kumimoji="0" lang="en-US" altLang="en-US" sz="1400" b="0" i="0" u="none" strike="noStrike" cap="none" normalizeH="0" baseline="0" dirty="0">
                <a:ln>
                  <a:noFill/>
                </a:ln>
                <a:solidFill>
                  <a:srgbClr val="1750EB"/>
                </a:solidFill>
                <a:effectLst/>
                <a:latin typeface="Courier New"/>
                <a:cs typeface="Courier New"/>
              </a:rPr>
              <a:t>4</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3</a:t>
            </a:r>
            <a:br>
              <a:rPr lang="en-US" altLang="en-US" sz="1400" b="0" i="0" u="none" strike="noStrike" cap="none" normalizeH="0" baseline="0" dirty="0">
                <a:ln>
                  <a:noFill/>
                </a:ln>
                <a:effectLst/>
                <a:latin typeface="Courier New"/>
              </a:rPr>
            </a:b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0033B3"/>
                </a:solidFill>
                <a:effectLst/>
                <a:latin typeface="Courier New"/>
                <a:cs typeface="Courier New"/>
              </a:rPr>
              <a:t>def </a:t>
            </a:r>
            <a:r>
              <a:rPr kumimoji="0" lang="en-US" altLang="en-US" sz="1400" b="0" i="0" u="none" strike="noStrike" cap="none" normalizeH="0" baseline="0" err="1">
                <a:ln>
                  <a:noFill/>
                </a:ln>
                <a:solidFill>
                  <a:srgbClr val="00627A"/>
                </a:solidFill>
                <a:effectLst/>
                <a:latin typeface="Courier New"/>
                <a:cs typeface="Courier New"/>
              </a:rPr>
              <a:t>test_add</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err="1">
                <a:ln>
                  <a:noFill/>
                </a:ln>
                <a:solidFill>
                  <a:srgbClr val="080808"/>
                </a:solidFill>
                <a:effectLst/>
                <a:latin typeface="Courier New"/>
                <a:cs typeface="Courier New"/>
              </a:rPr>
              <a:t>sample_data</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assert </a:t>
            </a:r>
            <a:r>
              <a:rPr kumimoji="0" lang="en-US" altLang="en-US" sz="1400" b="0" i="0" u="none" strike="noStrike" cap="none" normalizeH="0" baseline="0" err="1">
                <a:ln>
                  <a:noFill/>
                </a:ln>
                <a:solidFill>
                  <a:srgbClr val="080808"/>
                </a:solidFill>
                <a:effectLst/>
                <a:latin typeface="Courier New"/>
                <a:cs typeface="Courier New"/>
              </a:rPr>
              <a:t>calc.add</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err="1">
                <a:ln>
                  <a:noFill/>
                </a:ln>
                <a:solidFill>
                  <a:srgbClr val="080808"/>
                </a:solidFill>
                <a:effectLst/>
                <a:latin typeface="Courier New"/>
                <a:cs typeface="Courier New"/>
              </a:rPr>
              <a:t>sample_data</a:t>
            </a:r>
            <a:r>
              <a:rPr kumimoji="0" lang="en-US" altLang="en-US" sz="1400" b="0" i="0" u="none" strike="noStrike" cap="none" normalizeH="0" baseline="0" dirty="0">
                <a:ln>
                  <a:noFill/>
                </a:ln>
                <a:solidFill>
                  <a:srgbClr val="080808"/>
                </a:solidFill>
                <a:effectLst/>
                <a:latin typeface="Courier New"/>
                <a:cs typeface="Courier New"/>
              </a:rPr>
              <a:t>) == </a:t>
            </a:r>
            <a:r>
              <a:rPr kumimoji="0" lang="en-US" altLang="en-US" sz="1400" b="0" i="0" u="none" strike="noStrike" cap="none" normalizeH="0" baseline="0" dirty="0">
                <a:ln>
                  <a:noFill/>
                </a:ln>
                <a:solidFill>
                  <a:srgbClr val="1750EB"/>
                </a:solidFill>
                <a:effectLst/>
                <a:latin typeface="Courier New"/>
                <a:cs typeface="Courier New"/>
              </a:rPr>
              <a:t>7</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"Error should return 7"</a:t>
            </a:r>
            <a:br>
              <a:rPr lang="en-US" altLang="en-US" sz="1400" b="0" i="0" u="none" strike="noStrike" cap="none" normalizeH="0" baseline="0" dirty="0">
                <a:ln>
                  <a:noFill/>
                </a:ln>
                <a:effectLst/>
                <a:latin typeface="Courier New"/>
              </a:rPr>
            </a:br>
            <a:r>
              <a:rPr lang="en-US" altLang="en-US" sz="1400" dirty="0">
                <a:solidFill>
                  <a:srgbClr val="067D17"/>
                </a:solidFill>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return None</a:t>
            </a:r>
            <a:br>
              <a:rPr lang="en-US" altLang="en-US" sz="1400" b="0" i="0" u="none" strike="noStrike" cap="none" normalizeH="0" baseline="0" dirty="0">
                <a:ln>
                  <a:noFill/>
                </a:ln>
                <a:effectLst/>
                <a:latin typeface="Courier New"/>
              </a:rPr>
            </a:b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0033B3"/>
                </a:solidFill>
                <a:effectLst/>
                <a:latin typeface="Courier New"/>
                <a:cs typeface="Courier New"/>
              </a:rPr>
              <a:t>def </a:t>
            </a:r>
            <a:r>
              <a:rPr kumimoji="0" lang="en-US" altLang="en-US" sz="1400" b="0" i="0" u="none" strike="noStrike" cap="none" normalizeH="0" baseline="0" err="1">
                <a:ln>
                  <a:noFill/>
                </a:ln>
                <a:solidFill>
                  <a:srgbClr val="00627A"/>
                </a:solidFill>
                <a:effectLst/>
                <a:latin typeface="Courier New"/>
                <a:cs typeface="Courier New"/>
              </a:rPr>
              <a:t>test_mul</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err="1">
                <a:ln>
                  <a:noFill/>
                </a:ln>
                <a:solidFill>
                  <a:srgbClr val="080808"/>
                </a:solidFill>
                <a:effectLst/>
                <a:latin typeface="Courier New"/>
                <a:cs typeface="Courier New"/>
              </a:rPr>
              <a:t>sample_data</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assert </a:t>
            </a:r>
            <a:r>
              <a:rPr kumimoji="0" lang="en-US" altLang="en-US" sz="1400" b="0" i="0" u="none" strike="noStrike" cap="none" normalizeH="0" baseline="0" err="1">
                <a:ln>
                  <a:noFill/>
                </a:ln>
                <a:solidFill>
                  <a:srgbClr val="080808"/>
                </a:solidFill>
                <a:effectLst/>
                <a:latin typeface="Courier New"/>
                <a:cs typeface="Courier New"/>
              </a:rPr>
              <a:t>calc.mul</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err="1">
                <a:ln>
                  <a:noFill/>
                </a:ln>
                <a:solidFill>
                  <a:srgbClr val="080808"/>
                </a:solidFill>
                <a:effectLst/>
                <a:latin typeface="Courier New"/>
                <a:cs typeface="Courier New"/>
              </a:rPr>
              <a:t>sample_data</a:t>
            </a:r>
            <a:r>
              <a:rPr kumimoji="0" lang="en-US" altLang="en-US" sz="1400" b="0" i="0" u="none" strike="noStrike" cap="none" normalizeH="0" baseline="0" dirty="0">
                <a:ln>
                  <a:noFill/>
                </a:ln>
                <a:solidFill>
                  <a:srgbClr val="080808"/>
                </a:solidFill>
                <a:effectLst/>
                <a:latin typeface="Courier New"/>
                <a:cs typeface="Courier New"/>
              </a:rPr>
              <a:t>) == </a:t>
            </a:r>
            <a:r>
              <a:rPr kumimoji="0" lang="en-US" altLang="en-US" sz="1400" b="0" i="0" u="none" strike="noStrike" cap="none" normalizeH="0" baseline="0" dirty="0">
                <a:ln>
                  <a:noFill/>
                </a:ln>
                <a:solidFill>
                  <a:srgbClr val="1750EB"/>
                </a:solidFill>
                <a:effectLst/>
                <a:latin typeface="Courier New"/>
                <a:cs typeface="Courier New"/>
              </a:rPr>
              <a:t>12</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"Error should return 12"</a:t>
            </a:r>
            <a:br>
              <a:rPr lang="en-US" altLang="en-US" sz="1400" b="0" i="0" u="none" strike="noStrike" cap="none" normalizeH="0" baseline="0" dirty="0">
                <a:ln>
                  <a:noFill/>
                </a:ln>
                <a:effectLst/>
                <a:latin typeface="Courier New"/>
              </a:rPr>
            </a:br>
            <a:r>
              <a:rPr lang="en-US" altLang="en-US" sz="1400" dirty="0">
                <a:solidFill>
                  <a:srgbClr val="067D17"/>
                </a:solidFill>
                <a:latin typeface="Courier New"/>
                <a:cs typeface="Courier New"/>
              </a:rPr>
              <a:t>   </a:t>
            </a:r>
            <a:r>
              <a:rPr kumimoji="0" lang="en-US" altLang="en-US" sz="1400" b="0" i="0" u="none" strike="noStrike" cap="none" normalizeH="0" baseline="0" dirty="0">
                <a:ln>
                  <a:noFill/>
                </a:ln>
                <a:solidFill>
                  <a:srgbClr val="067D17"/>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return None</a:t>
            </a:r>
            <a:endParaRPr lang="en-US" altLang="en-US" sz="2000" b="0" i="0" u="none" strike="noStrike" cap="none" normalizeH="0" baseline="0">
              <a:ln>
                <a:noFill/>
              </a:ln>
              <a:effectLst/>
              <a:latin typeface="Courier New"/>
              <a:cs typeface="Courier New"/>
            </a:endParaRPr>
          </a:p>
        </p:txBody>
      </p:sp>
      <p:pic>
        <p:nvPicPr>
          <p:cNvPr id="13" name="Picture 12">
            <a:extLst>
              <a:ext uri="{FF2B5EF4-FFF2-40B4-BE49-F238E27FC236}">
                <a16:creationId xmlns:a16="http://schemas.microsoft.com/office/drawing/2014/main" id="{AB206BB1-2ED9-0E68-E003-F065562950A7}"/>
              </a:ext>
            </a:extLst>
          </p:cNvPr>
          <p:cNvPicPr>
            <a:picLocks noChangeAspect="1"/>
          </p:cNvPicPr>
          <p:nvPr/>
        </p:nvPicPr>
        <p:blipFill>
          <a:blip r:embed="rId3"/>
          <a:stretch>
            <a:fillRect/>
          </a:stretch>
        </p:blipFill>
        <p:spPr>
          <a:xfrm>
            <a:off x="6617329" y="1453923"/>
            <a:ext cx="5424575" cy="523775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1803293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sz="3400" dirty="0"/>
              <a:t>Managing multiple test data - parametrized</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p:txBody>
          <a:bodyPr/>
          <a:lstStyle/>
          <a:p>
            <a:r>
              <a:rPr lang="en-GB" sz="2000" b="1" err="1">
                <a:latin typeface="+mn-lt"/>
              </a:rPr>
              <a:t>Pytest</a:t>
            </a:r>
            <a:r>
              <a:rPr lang="en-GB" sz="2000" b="1" dirty="0">
                <a:latin typeface="+mn-lt"/>
              </a:rPr>
              <a:t> – combining tests</a:t>
            </a:r>
          </a:p>
          <a:p>
            <a:pPr marL="457200" lvl="1" indent="-228600" fontAlgn="base">
              <a:tabLst>
                <a:tab pos="457200" algn="l"/>
              </a:tabLst>
            </a:pPr>
            <a:r>
              <a:rPr lang="en-GB" dirty="0">
                <a:latin typeface="+mn-lt"/>
                <a:cs typeface="Times New Roman" panose="02020603050405020304" pitchFamily="18" charset="0"/>
              </a:rPr>
              <a:t>Solution to different inputs and outputs</a:t>
            </a:r>
          </a:p>
          <a:p>
            <a:pPr marL="457200" lvl="1" indent="-228600" fontAlgn="base">
              <a:tabLst>
                <a:tab pos="457200" algn="l"/>
              </a:tabLst>
            </a:pPr>
            <a:r>
              <a:rPr lang="en-GB" dirty="0">
                <a:latin typeface="+mn-lt"/>
                <a:cs typeface="Times New Roman" panose="02020603050405020304" pitchFamily="18" charset="0"/>
              </a:rPr>
              <a:t>Generalises the code</a:t>
            </a:r>
          </a:p>
          <a:p>
            <a:pPr marL="457200" lvl="1" indent="-228600" fontAlgn="base">
              <a:tabLst>
                <a:tab pos="457200" algn="l"/>
              </a:tabLst>
            </a:pPr>
            <a:r>
              <a:rPr lang="en-GB" dirty="0">
                <a:latin typeface="+mn-lt"/>
                <a:cs typeface="Times New Roman" panose="02020603050405020304" pitchFamily="18" charset="0"/>
              </a:rPr>
              <a:t>Scales better</a:t>
            </a:r>
          </a:p>
          <a:p>
            <a:pPr marL="457200" lvl="1" indent="-228600" fontAlgn="base">
              <a:tabLst>
                <a:tab pos="457200" algn="l"/>
              </a:tabLst>
            </a:pPr>
            <a:r>
              <a:rPr lang="en-GB" dirty="0">
                <a:latin typeface="+mn-lt"/>
                <a:cs typeface="Times New Roman" panose="02020603050405020304" pitchFamily="18" charset="0"/>
              </a:rPr>
              <a:t>Uses @pytest.mark.parametrize()</a:t>
            </a:r>
          </a:p>
          <a:p>
            <a:endParaRPr lang="en-GB" b="1" dirty="0">
              <a:latin typeface="+mn-lt"/>
            </a:endParaRPr>
          </a:p>
          <a:p>
            <a:endParaRPr lang="en-GB" dirty="0">
              <a:latin typeface="+mn-lt"/>
              <a:cs typeface="Times New Roman" panose="02020603050405020304" pitchFamily="18" charset="0"/>
            </a:endParaRPr>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33</a:t>
            </a:fld>
            <a:endParaRPr lang="en-GB" dirty="0"/>
          </a:p>
        </p:txBody>
      </p:sp>
      <p:sp>
        <p:nvSpPr>
          <p:cNvPr id="3" name="Rectangle 1">
            <a:extLst>
              <a:ext uri="{FF2B5EF4-FFF2-40B4-BE49-F238E27FC236}">
                <a16:creationId xmlns:a16="http://schemas.microsoft.com/office/drawing/2014/main" id="{CC80200C-1694-7C4C-D079-9AF79780F22B}"/>
              </a:ext>
            </a:extLst>
          </p:cNvPr>
          <p:cNvSpPr>
            <a:spLocks noChangeArrowheads="1"/>
          </p:cNvSpPr>
          <p:nvPr/>
        </p:nvSpPr>
        <p:spPr bwMode="auto">
          <a:xfrm>
            <a:off x="381593" y="3959554"/>
            <a:ext cx="6943643" cy="2677656"/>
          </a:xfrm>
          <a:prstGeom prst="rect">
            <a:avLst/>
          </a:prstGeom>
          <a:solidFill>
            <a:schemeClr val="tx2">
              <a:lumMod val="20000"/>
              <a:lumOff val="80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400" b="0" i="0" u="none" strike="noStrike" cap="none" normalizeH="0" baseline="0" dirty="0">
                <a:ln>
                  <a:noFill/>
                </a:ln>
                <a:solidFill>
                  <a:srgbClr val="0033B3"/>
                </a:solidFill>
                <a:effectLst/>
                <a:latin typeface="Courier New"/>
                <a:cs typeface="Courier New"/>
              </a:rPr>
              <a:t>import </a:t>
            </a:r>
            <a:r>
              <a:rPr kumimoji="0" lang="en-US" altLang="en-US" sz="1400" b="0" i="0" u="none" strike="noStrike" cap="none" normalizeH="0" baseline="0" err="1">
                <a:ln>
                  <a:noFill/>
                </a:ln>
                <a:solidFill>
                  <a:srgbClr val="080808"/>
                </a:solidFill>
                <a:effectLst/>
                <a:latin typeface="Courier New"/>
                <a:cs typeface="Courier New"/>
              </a:rPr>
              <a:t>pytest</a:t>
            </a: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0033B3"/>
                </a:solidFill>
                <a:effectLst/>
                <a:latin typeface="Courier New"/>
                <a:cs typeface="Courier New"/>
              </a:rPr>
              <a:t>from </a:t>
            </a:r>
            <a:r>
              <a:rPr kumimoji="0" lang="en-US" altLang="en-US" sz="1400" b="0" i="0" u="none" strike="noStrike" cap="none" normalizeH="0" baseline="0" dirty="0">
                <a:ln>
                  <a:noFill/>
                </a:ln>
                <a:solidFill>
                  <a:srgbClr val="080808"/>
                </a:solidFill>
                <a:effectLst/>
                <a:latin typeface="Courier New"/>
                <a:cs typeface="Courier New"/>
              </a:rPr>
              <a:t>calculator </a:t>
            </a:r>
            <a:r>
              <a:rPr kumimoji="0" lang="en-US" altLang="en-US" sz="1400" b="0" i="0" u="none" strike="noStrike" cap="none" normalizeH="0" baseline="0" dirty="0">
                <a:ln>
                  <a:noFill/>
                </a:ln>
                <a:solidFill>
                  <a:srgbClr val="0033B3"/>
                </a:solidFill>
                <a:effectLst/>
                <a:latin typeface="Courier New"/>
                <a:cs typeface="Courier New"/>
              </a:rPr>
              <a:t>import </a:t>
            </a:r>
            <a:r>
              <a:rPr kumimoji="0" lang="en-US" altLang="en-US" sz="1400" b="0" i="0" u="none" strike="noStrike" cap="none" normalizeH="0" baseline="0" dirty="0">
                <a:ln>
                  <a:noFill/>
                </a:ln>
                <a:solidFill>
                  <a:srgbClr val="080808"/>
                </a:solidFill>
                <a:effectLst/>
                <a:latin typeface="Courier New"/>
                <a:cs typeface="Courier New"/>
              </a:rPr>
              <a:t>calc</a:t>
            </a:r>
            <a:br>
              <a:rPr lang="en-US" altLang="en-US" sz="1400" b="0" i="0" u="none" strike="noStrike" cap="none" normalizeH="0" baseline="0" dirty="0">
                <a:ln>
                  <a:noFill/>
                </a:ln>
                <a:effectLst/>
                <a:latin typeface="Courier New"/>
              </a:rPr>
            </a:b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9E880D"/>
                </a:solidFill>
                <a:effectLst/>
                <a:latin typeface="Courier New"/>
                <a:cs typeface="Courier New"/>
              </a:rPr>
              <a:t>@pytest.mark.parametrize</a:t>
            </a:r>
            <a:r>
              <a:rPr kumimoji="0" lang="en-US" altLang="en-US" sz="1400" b="0" i="0" u="none" strike="noStrike" cap="none" normalizeH="0" baseline="0" dirty="0">
                <a:ln>
                  <a:noFill/>
                </a:ln>
                <a:solidFill>
                  <a:srgbClr val="080808"/>
                </a:solidFill>
                <a:effectLst/>
                <a:latin typeface="Courier New"/>
                <a:cs typeface="Courier New"/>
              </a:rPr>
              <a:t>(</a:t>
            </a:r>
            <a:r>
              <a:rPr kumimoji="0" lang="en-US" altLang="en-US" sz="1400" b="0" i="0" u="none" strike="noStrike" cap="none" normalizeH="0" baseline="0" dirty="0">
                <a:ln>
                  <a:noFill/>
                </a:ln>
                <a:solidFill>
                  <a:srgbClr val="067D17"/>
                </a:solidFill>
                <a:effectLst/>
                <a:latin typeface="Courier New"/>
                <a:cs typeface="Courier New"/>
              </a:rPr>
              <a:t>"add_1, add_2, </a:t>
            </a:r>
            <a:r>
              <a:rPr kumimoji="0" lang="en-US" altLang="en-US" sz="1400" b="0" i="0" u="none" strike="noStrike" cap="none" normalizeH="0" baseline="0" err="1">
                <a:ln>
                  <a:noFill/>
                </a:ln>
                <a:solidFill>
                  <a:srgbClr val="067D17"/>
                </a:solidFill>
                <a:effectLst/>
                <a:latin typeface="Courier New"/>
                <a:cs typeface="Courier New"/>
              </a:rPr>
              <a:t>add_result</a:t>
            </a:r>
            <a:r>
              <a:rPr kumimoji="0" lang="en-US" altLang="en-US" sz="1400" b="0" i="0" u="none" strike="noStrike" cap="none" normalizeH="0" baseline="0" dirty="0">
                <a:ln>
                  <a:noFill/>
                </a:ln>
                <a:solidFill>
                  <a:srgbClr val="067D17"/>
                </a:solidFill>
                <a:effectLst/>
                <a:latin typeface="Courier New"/>
                <a:cs typeface="Courier New"/>
              </a:rPr>
              <a:t>"</a:t>
            </a:r>
            <a:r>
              <a:rPr kumimoji="0" lang="en-US" altLang="en-US" sz="1400" b="0" i="0" u="none" strike="noStrike" cap="none" normalizeH="0" baseline="0" dirty="0">
                <a:ln>
                  <a:noFill/>
                </a:ln>
                <a:solidFill>
                  <a:srgbClr val="080808"/>
                </a:solidFill>
                <a:effectLst/>
                <a:latin typeface="Courier New"/>
                <a:cs typeface="Courier New"/>
              </a:rPr>
              <a:t>, [</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4</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3</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7</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10</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20</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30</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9</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10</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1750EB"/>
                </a:solidFill>
                <a:effectLst/>
                <a:latin typeface="Courier New"/>
                <a:cs typeface="Courier New"/>
              </a:rPr>
              <a:t>1</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kumimoji="0" lang="en-US" altLang="en-US" sz="1400" b="0" i="0" u="none" strike="noStrike" cap="none" normalizeH="0" baseline="0" dirty="0">
                <a:ln>
                  <a:noFill/>
                </a:ln>
                <a:solidFill>
                  <a:srgbClr val="0033B3"/>
                </a:solidFill>
                <a:effectLst/>
                <a:latin typeface="Courier New"/>
                <a:cs typeface="Courier New"/>
              </a:rPr>
              <a:t>def </a:t>
            </a:r>
            <a:r>
              <a:rPr kumimoji="0" lang="en-US" altLang="en-US" sz="1400" b="0" i="0" u="none" strike="noStrike" cap="none" normalizeH="0" baseline="0" err="1">
                <a:ln>
                  <a:noFill/>
                </a:ln>
                <a:solidFill>
                  <a:srgbClr val="00627A"/>
                </a:solidFill>
                <a:effectLst/>
                <a:latin typeface="Courier New"/>
                <a:cs typeface="Courier New"/>
              </a:rPr>
              <a:t>test_add_params</a:t>
            </a:r>
            <a:r>
              <a:rPr kumimoji="0" lang="en-US" altLang="en-US" sz="1400" b="0" i="0" u="none" strike="noStrike" cap="none" normalizeH="0" baseline="0" dirty="0">
                <a:ln>
                  <a:noFill/>
                </a:ln>
                <a:solidFill>
                  <a:srgbClr val="080808"/>
                </a:solidFill>
                <a:effectLst/>
                <a:latin typeface="Courier New"/>
                <a:cs typeface="Courier New"/>
              </a:rPr>
              <a:t>(add_1, add_2, </a:t>
            </a:r>
            <a:r>
              <a:rPr kumimoji="0" lang="en-US" altLang="en-US" sz="1400" b="0" i="0" u="none" strike="noStrike" cap="none" normalizeH="0" baseline="0" err="1">
                <a:ln>
                  <a:noFill/>
                </a:ln>
                <a:solidFill>
                  <a:srgbClr val="080808"/>
                </a:solidFill>
                <a:effectLst/>
                <a:latin typeface="Courier New"/>
                <a:cs typeface="Courier New"/>
              </a:rPr>
              <a:t>add_result</a:t>
            </a:r>
            <a:r>
              <a:rPr kumimoji="0" lang="en-US" altLang="en-US" sz="1400" b="0" i="0" u="none" strike="noStrike" cap="none" normalizeH="0" baseline="0" dirty="0">
                <a:ln>
                  <a:noFill/>
                </a:ln>
                <a:solidFill>
                  <a:srgbClr val="080808"/>
                </a:solidFill>
                <a:effectLst/>
                <a:latin typeface="Courier New"/>
                <a:cs typeface="Courier New"/>
              </a:rPr>
              <a:t>):</a:t>
            </a:r>
            <a:br>
              <a:rPr lang="en-US" altLang="en-US" sz="1400" b="0" i="0" u="none"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dirty="0">
                <a:ln>
                  <a:noFill/>
                </a:ln>
                <a:solidFill>
                  <a:srgbClr val="0033B3"/>
                </a:solidFill>
                <a:effectLst/>
                <a:latin typeface="Courier New"/>
                <a:cs typeface="Courier New"/>
              </a:rPr>
              <a:t>assert </a:t>
            </a:r>
            <a:r>
              <a:rPr kumimoji="0" lang="en-US" altLang="en-US" sz="1400" b="0" i="0" u="none" strike="noStrike" cap="none" normalizeH="0" baseline="0" err="1">
                <a:ln>
                  <a:noFill/>
                </a:ln>
                <a:solidFill>
                  <a:srgbClr val="080808"/>
                </a:solidFill>
                <a:effectLst/>
                <a:latin typeface="Courier New"/>
                <a:cs typeface="Courier New"/>
              </a:rPr>
              <a:t>calc.add</a:t>
            </a:r>
            <a:r>
              <a:rPr kumimoji="0" lang="en-US" altLang="en-US" sz="1400" b="0" i="0" u="none" strike="noStrike" cap="none" normalizeH="0" baseline="0" dirty="0">
                <a:ln>
                  <a:noFill/>
                </a:ln>
                <a:solidFill>
                  <a:srgbClr val="080808"/>
                </a:solidFill>
                <a:effectLst/>
                <a:latin typeface="Courier New"/>
                <a:cs typeface="Courier New"/>
              </a:rPr>
              <a:t>(add_1, add_2) == </a:t>
            </a:r>
            <a:r>
              <a:rPr kumimoji="0" lang="en-US" altLang="en-US" sz="1400" b="0" i="0" u="none" strike="noStrike" cap="none" normalizeH="0" baseline="0" err="1">
                <a:ln>
                  <a:noFill/>
                </a:ln>
                <a:solidFill>
                  <a:srgbClr val="080808"/>
                </a:solidFill>
                <a:effectLst/>
                <a:latin typeface="Courier New"/>
                <a:cs typeface="Courier New"/>
              </a:rPr>
              <a:t>add_result</a:t>
            </a:r>
            <a:r>
              <a:rPr kumimoji="0" lang="en-US" altLang="en-US" sz="1400" b="0" i="0" u="none" strike="noStrike" cap="none" normalizeH="0" baseline="0" dirty="0">
                <a:ln>
                  <a:noFill/>
                </a:ln>
                <a:solidFill>
                  <a:srgbClr val="080808"/>
                </a:solidFill>
                <a:effectLst/>
                <a:latin typeface="Courier New"/>
                <a:cs typeface="Courier New"/>
              </a:rPr>
              <a:t>, </a:t>
            </a:r>
            <a:r>
              <a:rPr kumimoji="0" lang="en-US" altLang="en-US" sz="1400" b="0" i="0" u="none" strike="noStrike" cap="none" normalizeH="0" baseline="0" err="1">
                <a:ln>
                  <a:noFill/>
                </a:ln>
                <a:solidFill>
                  <a:srgbClr val="067D17"/>
                </a:solidFill>
                <a:effectLst/>
                <a:latin typeface="Courier New"/>
                <a:cs typeface="Courier New"/>
              </a:rPr>
              <a:t>f"Error</a:t>
            </a:r>
            <a:r>
              <a:rPr kumimoji="0" lang="en-US" altLang="en-US" sz="1400" b="0" i="0" u="none" strike="noStrike" cap="none" normalizeH="0" baseline="0" dirty="0">
                <a:ln>
                  <a:noFill/>
                </a:ln>
                <a:solidFill>
                  <a:srgbClr val="067D17"/>
                </a:solidFill>
                <a:effectLst/>
                <a:latin typeface="Courier New"/>
                <a:cs typeface="Courier New"/>
              </a:rPr>
              <a:t> should return </a:t>
            </a:r>
            <a:r>
              <a:rPr kumimoji="0" lang="en-US" altLang="en-US" sz="1400" b="0" i="0" u="none" strike="noStrike" cap="none" normalizeH="0" baseline="0" dirty="0">
                <a:ln>
                  <a:noFill/>
                </a:ln>
                <a:solidFill>
                  <a:srgbClr val="0037A6"/>
                </a:solidFill>
                <a:effectLst/>
                <a:latin typeface="Courier New"/>
                <a:cs typeface="Courier New"/>
              </a:rPr>
              <a:t>{</a:t>
            </a:r>
            <a:r>
              <a:rPr kumimoji="0" lang="en-US" altLang="en-US" sz="1400" b="0" i="0" u="none" strike="noStrike" cap="none" normalizeH="0" baseline="0" err="1">
                <a:ln>
                  <a:noFill/>
                </a:ln>
                <a:solidFill>
                  <a:srgbClr val="080808"/>
                </a:solidFill>
                <a:effectLst/>
                <a:latin typeface="Courier New"/>
                <a:cs typeface="Courier New"/>
              </a:rPr>
              <a:t>add_result</a:t>
            </a:r>
            <a:r>
              <a:rPr kumimoji="0" lang="en-US" altLang="en-US" sz="1400" b="0" i="0" u="none" strike="noStrike" cap="none" normalizeH="0" baseline="0" dirty="0">
                <a:ln>
                  <a:noFill/>
                </a:ln>
                <a:solidFill>
                  <a:srgbClr val="0037A6"/>
                </a:solidFill>
                <a:effectLst/>
                <a:latin typeface="Courier New"/>
                <a:cs typeface="Courier New"/>
              </a:rPr>
              <a:t>}</a:t>
            </a:r>
            <a:r>
              <a:rPr kumimoji="0" lang="en-US" altLang="en-US" sz="1400" b="0" i="0" u="none" strike="noStrike" cap="none" normalizeH="0" baseline="0" dirty="0">
                <a:ln>
                  <a:noFill/>
                </a:ln>
                <a:solidFill>
                  <a:srgbClr val="067D17"/>
                </a:solidFill>
                <a:effectLst/>
                <a:latin typeface="Courier New"/>
                <a:cs typeface="Courier New"/>
              </a:rPr>
              <a:t>“</a:t>
            </a:r>
            <a:endParaRPr lang="en-US" altLang="en-US" sz="1400" b="0" i="0" u="none" strike="noStrike" cap="none" normalizeH="0" baseline="0" dirty="0">
              <a:ln>
                <a:noFill/>
              </a:ln>
              <a:solidFill>
                <a:srgbClr val="067D17"/>
              </a:solidFill>
              <a:effectLst/>
              <a:latin typeface="Courier New"/>
              <a:cs typeface="Courier New"/>
            </a:endParaRPr>
          </a:p>
          <a:p>
            <a:pPr eaLnBrk="0" fontAlgn="base" hangingPunct="0">
              <a:spcBef>
                <a:spcPct val="0"/>
              </a:spcBef>
              <a:spcAft>
                <a:spcPct val="0"/>
              </a:spcAft>
            </a:pPr>
            <a:r>
              <a:rPr lang="en-US" altLang="en-US" sz="1400" dirty="0">
                <a:solidFill>
                  <a:srgbClr val="067D17"/>
                </a:solidFill>
                <a:latin typeface="Courier New"/>
                <a:cs typeface="Courier New"/>
              </a:rPr>
              <a:t>    return None</a:t>
            </a:r>
            <a:endParaRPr lang="en-US" altLang="en-US" sz="1400" b="0" i="0" u="none" strike="noStrike" cap="none" normalizeH="0" baseline="0">
              <a:ln>
                <a:noFill/>
              </a:ln>
              <a:effectLst/>
              <a:latin typeface="Courier New"/>
              <a:cs typeface="Courier New"/>
            </a:endParaRPr>
          </a:p>
        </p:txBody>
      </p:sp>
      <p:pic>
        <p:nvPicPr>
          <p:cNvPr id="8" name="Picture 7">
            <a:extLst>
              <a:ext uri="{FF2B5EF4-FFF2-40B4-BE49-F238E27FC236}">
                <a16:creationId xmlns:a16="http://schemas.microsoft.com/office/drawing/2014/main" id="{0A5FA4D7-5782-6C8C-6F7A-EBFCAD2A33ED}"/>
              </a:ext>
            </a:extLst>
          </p:cNvPr>
          <p:cNvPicPr>
            <a:picLocks noChangeAspect="1"/>
          </p:cNvPicPr>
          <p:nvPr/>
        </p:nvPicPr>
        <p:blipFill>
          <a:blip r:embed="rId3"/>
          <a:stretch>
            <a:fillRect/>
          </a:stretch>
        </p:blipFill>
        <p:spPr>
          <a:xfrm>
            <a:off x="7625558" y="2521543"/>
            <a:ext cx="4404056" cy="4170129"/>
          </a:xfrm>
          <a:prstGeom prst="rect">
            <a:avLst/>
          </a:prstGeom>
          <a:ln>
            <a:noFill/>
          </a:ln>
          <a:effectLst>
            <a:outerShdw blurRad="190500" algn="tl" rotWithShape="0">
              <a:srgbClr val="000000">
                <a:alpha val="70000"/>
              </a:srgbClr>
            </a:outerShdw>
          </a:effectLst>
        </p:spPr>
      </p:pic>
      <p:sp>
        <p:nvSpPr>
          <p:cNvPr id="9" name="Rectangle 1">
            <a:extLst>
              <a:ext uri="{FF2B5EF4-FFF2-40B4-BE49-F238E27FC236}">
                <a16:creationId xmlns:a16="http://schemas.microsoft.com/office/drawing/2014/main" id="{3D96590F-06DE-E74E-6C68-3AA924401070}"/>
              </a:ext>
            </a:extLst>
          </p:cNvPr>
          <p:cNvSpPr>
            <a:spLocks noChangeArrowheads="1"/>
          </p:cNvSpPr>
          <p:nvPr/>
        </p:nvSpPr>
        <p:spPr bwMode="auto">
          <a:xfrm>
            <a:off x="529076" y="3084870"/>
            <a:ext cx="8430772" cy="307777"/>
          </a:xfrm>
          <a:prstGeom prst="rect">
            <a:avLst/>
          </a:prstGeom>
          <a:no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Montserrat"/>
                <a:cs typeface="Courier New"/>
              </a:rPr>
              <a:t>@pytest.mark.parametrize(“param1, param2, result", [ values, values ])</a:t>
            </a:r>
            <a:endParaRPr lang="en-US" altLang="en-US" sz="2000" b="0" i="0" u="none" strike="noStrike" cap="none" normalizeH="0" baseline="0">
              <a:ln>
                <a:noFill/>
              </a:ln>
              <a:solidFill>
                <a:srgbClr val="000000"/>
              </a:solidFill>
              <a:effectLst/>
              <a:latin typeface="Montserrat"/>
              <a:cs typeface="Courier New"/>
            </a:endParaRPr>
          </a:p>
        </p:txBody>
      </p:sp>
    </p:spTree>
    <p:extLst>
      <p:ext uri="{BB962C8B-B14F-4D97-AF65-F5344CB8AC3E}">
        <p14:creationId xmlns:p14="http://schemas.microsoft.com/office/powerpoint/2010/main" val="25794463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4F11022-D45F-4722-9463-CB5FBEF8CC91}"/>
              </a:ext>
            </a:extLst>
          </p:cNvPr>
          <p:cNvSpPr>
            <a:spLocks noGrp="1"/>
          </p:cNvSpPr>
          <p:nvPr>
            <p:ph type="sldNum" sz="quarter" idx="4"/>
          </p:nvPr>
        </p:nvSpPr>
        <p:spPr>
          <a:xfrm>
            <a:off x="11256421" y="6511672"/>
            <a:ext cx="785483" cy="180000"/>
          </a:xfrm>
        </p:spPr>
        <p:txBody>
          <a:bodyPr anchor="b">
            <a:normAutofit/>
          </a:bodyPr>
          <a:lstStyle/>
          <a:p>
            <a:pPr>
              <a:spcAft>
                <a:spcPts val="600"/>
              </a:spcAft>
            </a:pPr>
            <a:fld id="{EF892D59-8F09-EF4B-AD6D-DA609442F868}" type="slidenum">
              <a:rPr lang="en-GB" dirty="0" smtClean="0"/>
              <a:pPr>
                <a:spcAft>
                  <a:spcPts val="600"/>
                </a:spcAft>
              </a:pPr>
              <a:t>4</a:t>
            </a:fld>
            <a:endParaRPr lang="en-GB" dirty="0"/>
          </a:p>
        </p:txBody>
      </p:sp>
      <p:sp>
        <p:nvSpPr>
          <p:cNvPr id="3" name="Title 2">
            <a:extLst>
              <a:ext uri="{FF2B5EF4-FFF2-40B4-BE49-F238E27FC236}">
                <a16:creationId xmlns:a16="http://schemas.microsoft.com/office/drawing/2014/main" id="{EA555042-9133-4133-82CD-B9EB59721C6D}"/>
              </a:ext>
            </a:extLst>
          </p:cNvPr>
          <p:cNvSpPr>
            <a:spLocks noGrp="1"/>
          </p:cNvSpPr>
          <p:nvPr>
            <p:ph type="title"/>
          </p:nvPr>
        </p:nvSpPr>
        <p:spPr>
          <a:xfrm>
            <a:off x="339971" y="562058"/>
            <a:ext cx="11517818" cy="805001"/>
          </a:xfrm>
        </p:spPr>
        <p:txBody>
          <a:bodyPr anchor="t">
            <a:normAutofit/>
          </a:bodyPr>
          <a:lstStyle/>
          <a:p>
            <a:pPr>
              <a:spcAft>
                <a:spcPts val="600"/>
              </a:spcAft>
            </a:pPr>
            <a:r>
              <a:rPr lang="en-GB" dirty="0"/>
              <a:t>Why software testing is so important?</a:t>
            </a:r>
          </a:p>
        </p:txBody>
      </p:sp>
      <p:graphicFrame>
        <p:nvGraphicFramePr>
          <p:cNvPr id="9" name="Content Placeholder 3">
            <a:extLst>
              <a:ext uri="{FF2B5EF4-FFF2-40B4-BE49-F238E27FC236}">
                <a16:creationId xmlns:a16="http://schemas.microsoft.com/office/drawing/2014/main" id="{856862DC-8F4B-7BD5-EB3E-B42018ADB23E}"/>
              </a:ext>
            </a:extLst>
          </p:cNvPr>
          <p:cNvGraphicFramePr/>
          <p:nvPr>
            <p:extLst>
              <p:ext uri="{D42A27DB-BD31-4B8C-83A1-F6EECF244321}">
                <p14:modId xmlns:p14="http://schemas.microsoft.com/office/powerpoint/2010/main" val="2521829192"/>
              </p:ext>
            </p:extLst>
          </p:nvPr>
        </p:nvGraphicFramePr>
        <p:xfrm>
          <a:off x="341272" y="1368256"/>
          <a:ext cx="11516239" cy="49553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22067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lide Number Placeholder 1">
            <a:extLst>
              <a:ext uri="{FF2B5EF4-FFF2-40B4-BE49-F238E27FC236}">
                <a16:creationId xmlns:a16="http://schemas.microsoft.com/office/drawing/2014/main" id="{821CFB93-C45E-66BA-6AD5-520449554952}"/>
              </a:ext>
            </a:extLst>
          </p:cNvPr>
          <p:cNvSpPr>
            <a:spLocks noGrp="1"/>
          </p:cNvSpPr>
          <p:nvPr>
            <p:ph type="sldNum" sz="quarter" idx="4"/>
          </p:nvPr>
        </p:nvSpPr>
        <p:spPr>
          <a:xfrm>
            <a:off x="11256421" y="6511672"/>
            <a:ext cx="785483" cy="180000"/>
          </a:xfrm>
        </p:spPr>
        <p:txBody>
          <a:bodyPr anchor="b">
            <a:normAutofit/>
          </a:bodyPr>
          <a:lstStyle/>
          <a:p>
            <a:pPr>
              <a:spcAft>
                <a:spcPts val="600"/>
              </a:spcAft>
            </a:pPr>
            <a:fld id="{EF892D59-8F09-EF4B-AD6D-DA609442F868}" type="slidenum">
              <a:rPr lang="en-GB" smtClean="0"/>
              <a:pPr>
                <a:spcAft>
                  <a:spcPts val="600"/>
                </a:spcAft>
              </a:pPr>
              <a:t>5</a:t>
            </a:fld>
            <a:endParaRPr lang="en-GB"/>
          </a:p>
        </p:txBody>
      </p:sp>
      <p:sp>
        <p:nvSpPr>
          <p:cNvPr id="3" name="Content Placeholder 2"/>
          <p:cNvSpPr>
            <a:spLocks noGrp="1"/>
          </p:cNvSpPr>
          <p:nvPr>
            <p:ph type="title"/>
          </p:nvPr>
        </p:nvSpPr>
        <p:spPr>
          <a:xfrm>
            <a:off x="339971" y="562058"/>
            <a:ext cx="11517818" cy="805001"/>
          </a:xfrm>
        </p:spPr>
        <p:txBody>
          <a:bodyPr anchor="t">
            <a:normAutofit/>
          </a:bodyPr>
          <a:lstStyle/>
          <a:p>
            <a:pPr fontAlgn="base">
              <a:spcAft>
                <a:spcPts val="600"/>
              </a:spcAft>
            </a:pPr>
            <a:r>
              <a:rPr lang="en-GB" dirty="0"/>
              <a:t>What are the different types of test?</a:t>
            </a:r>
          </a:p>
        </p:txBody>
      </p:sp>
      <p:graphicFrame>
        <p:nvGraphicFramePr>
          <p:cNvPr id="6" name="Text Placeholder 3">
            <a:extLst>
              <a:ext uri="{FF2B5EF4-FFF2-40B4-BE49-F238E27FC236}">
                <a16:creationId xmlns:a16="http://schemas.microsoft.com/office/drawing/2014/main" id="{356BA05F-55DD-5187-FF04-FEEF21C3EE46}"/>
              </a:ext>
            </a:extLst>
          </p:cNvPr>
          <p:cNvGraphicFramePr/>
          <p:nvPr>
            <p:extLst>
              <p:ext uri="{D42A27DB-BD31-4B8C-83A1-F6EECF244321}">
                <p14:modId xmlns:p14="http://schemas.microsoft.com/office/powerpoint/2010/main" val="2887614191"/>
              </p:ext>
            </p:extLst>
          </p:nvPr>
        </p:nvGraphicFramePr>
        <p:xfrm>
          <a:off x="341272" y="557095"/>
          <a:ext cx="11516239" cy="668828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863271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373063" y="1299968"/>
            <a:ext cx="6143484" cy="4489212"/>
          </a:xfrm>
        </p:spPr>
        <p:txBody>
          <a:bodyPr/>
          <a:lstStyle/>
          <a:p>
            <a:r>
              <a:rPr lang="en-GB" b="1" dirty="0">
                <a:latin typeface="+mn-lt"/>
              </a:rPr>
              <a:t>Manual testing</a:t>
            </a:r>
            <a:endParaRPr lang="en-US" dirty="0"/>
          </a:p>
          <a:p>
            <a:pPr marL="457200" lvl="0" indent="-228600" fontAlgn="base">
              <a:buFont typeface="Arial" panose="020B0604020202020204" pitchFamily="34" charset="0"/>
              <a:buChar char="•"/>
              <a:tabLst>
                <a:tab pos="457200" algn="l"/>
              </a:tabLst>
            </a:pPr>
            <a:r>
              <a:rPr lang="en-GB" sz="1800" dirty="0">
                <a:latin typeface="+mn-lt"/>
                <a:cs typeface="Times New Roman"/>
              </a:rPr>
              <a:t>Can NOT be designed and performed by anyone </a:t>
            </a:r>
          </a:p>
          <a:p>
            <a:pPr marL="457200" lvl="0" indent="-228600" fontAlgn="base">
              <a:buFont typeface="Arial" panose="020B0604020202020204" pitchFamily="34" charset="0"/>
              <a:buChar char="•"/>
              <a:tabLst>
                <a:tab pos="457200" algn="l"/>
              </a:tabLst>
            </a:pPr>
            <a:r>
              <a:rPr lang="en-GB" sz="1800" dirty="0">
                <a:latin typeface="+mn-lt"/>
                <a:cs typeface="Times New Roman"/>
              </a:rPr>
              <a:t>Requires deep analysis of the requirements and specialised knowledge</a:t>
            </a:r>
          </a:p>
          <a:p>
            <a:pPr marL="457200" indent="-228600" fontAlgn="base">
              <a:buFont typeface="Arial" panose="020B0604020202020204" pitchFamily="34" charset="0"/>
              <a:buChar char="•"/>
              <a:tabLst>
                <a:tab pos="457200" algn="l"/>
              </a:tabLst>
            </a:pPr>
            <a:r>
              <a:rPr lang="en-GB" sz="1800" dirty="0">
                <a:latin typeface="+mn-lt"/>
                <a:cs typeface="Times New Roman"/>
              </a:rPr>
              <a:t>Exploratory testing </a:t>
            </a:r>
            <a:endParaRPr lang="en-GB" sz="1800" dirty="0">
              <a:latin typeface="+mn-lt"/>
              <a:cs typeface="Times New Roman" panose="02020603050405020304" pitchFamily="18" charset="0"/>
            </a:endParaRPr>
          </a:p>
          <a:p>
            <a:endParaRPr lang="en-GB" b="1" dirty="0">
              <a:latin typeface="+mn-lt"/>
            </a:endParaRPr>
          </a:p>
          <a:p>
            <a:r>
              <a:rPr lang="en-GB" b="1" dirty="0">
                <a:latin typeface="+mn-lt"/>
              </a:rPr>
              <a:t>Automated testing</a:t>
            </a:r>
          </a:p>
          <a:p>
            <a:pPr marL="457200" indent="-228600">
              <a:buFont typeface="Arial" panose="020B0604020202020204" pitchFamily="34" charset="0"/>
              <a:buChar char="•"/>
            </a:pPr>
            <a:r>
              <a:rPr lang="en-GB" sz="1800" dirty="0">
                <a:effectLst/>
                <a:latin typeface="+mn-lt"/>
                <a:ea typeface="Times New Roman" panose="02020603050405020304" pitchFamily="18" charset="0"/>
                <a:cs typeface="Times New Roman"/>
              </a:rPr>
              <a:t>Manually checking code may not be possible. For example, when testing:</a:t>
            </a:r>
            <a:br>
              <a:rPr lang="en-GB" sz="1800" dirty="0">
                <a:effectLst/>
                <a:latin typeface="+mn-lt"/>
                <a:ea typeface="Times New Roman" panose="02020603050405020304" pitchFamily="18" charset="0"/>
                <a:cs typeface="Times New Roman" panose="02020603050405020304" pitchFamily="18" charset="0"/>
              </a:rPr>
            </a:br>
            <a:r>
              <a:rPr lang="en-GB" sz="1800" dirty="0">
                <a:effectLst/>
                <a:latin typeface="+mn-lt"/>
                <a:ea typeface="Times New Roman" panose="02020603050405020304" pitchFamily="18" charset="0"/>
                <a:cs typeface="Times New Roman"/>
              </a:rPr>
              <a:t>Performance, </a:t>
            </a:r>
            <a:r>
              <a:rPr lang="en-GB" sz="1800" dirty="0">
                <a:latin typeface="+mn-lt"/>
                <a:ea typeface="Times New Roman" panose="02020603050405020304" pitchFamily="18" charset="0"/>
                <a:cs typeface="Times New Roman"/>
              </a:rPr>
              <a:t>P</a:t>
            </a:r>
            <a:r>
              <a:rPr lang="en-GB" sz="1800" dirty="0">
                <a:effectLst/>
                <a:latin typeface="+mn-lt"/>
                <a:ea typeface="Times New Roman" panose="02020603050405020304" pitchFamily="18" charset="0"/>
                <a:cs typeface="Times New Roman"/>
              </a:rPr>
              <a:t>arallel execution, </a:t>
            </a:r>
            <a:r>
              <a:rPr lang="en-GB" sz="1800" dirty="0">
                <a:latin typeface="+mn-lt"/>
                <a:ea typeface="Times New Roman" panose="02020603050405020304" pitchFamily="18" charset="0"/>
                <a:cs typeface="Times New Roman"/>
              </a:rPr>
              <a:t>L</a:t>
            </a:r>
            <a:r>
              <a:rPr lang="en-GB" sz="1800" dirty="0">
                <a:effectLst/>
                <a:latin typeface="+mn-lt"/>
                <a:ea typeface="Times New Roman" panose="02020603050405020304" pitchFamily="18" charset="0"/>
                <a:cs typeface="Times New Roman"/>
              </a:rPr>
              <a:t>oad tests, Penetration test…</a:t>
            </a:r>
          </a:p>
          <a:p>
            <a:pPr marL="457200" indent="-228600">
              <a:buFont typeface="Arial" panose="020B0604020202020204" pitchFamily="34" charset="0"/>
              <a:buChar char="•"/>
            </a:pPr>
            <a:r>
              <a:rPr lang="en-GB" sz="1800" dirty="0">
                <a:latin typeface="+mn-lt"/>
                <a:ea typeface="Times New Roman" panose="02020603050405020304" pitchFamily="18" charset="0"/>
                <a:cs typeface="Times New Roman"/>
              </a:rPr>
              <a:t>Unit testing is often used to test code</a:t>
            </a:r>
          </a:p>
          <a:p>
            <a:pPr marL="457200" indent="-228600">
              <a:buFont typeface="Arial" panose="020B0604020202020204" pitchFamily="34" charset="0"/>
              <a:buChar char="•"/>
            </a:pPr>
            <a:r>
              <a:rPr lang="en-GB" sz="1800" dirty="0">
                <a:effectLst/>
                <a:latin typeface="+mn-lt"/>
                <a:ea typeface="Times New Roman" panose="02020603050405020304" pitchFamily="18" charset="0"/>
                <a:cs typeface="Times New Roman"/>
              </a:rPr>
              <a:t>It is the duty of the coder to write these</a:t>
            </a:r>
          </a:p>
          <a:p>
            <a:pPr marL="457200" indent="-228600">
              <a:buFont typeface="Arial" panose="020B0604020202020204" pitchFamily="34" charset="0"/>
              <a:buChar char="•"/>
            </a:pPr>
            <a:endParaRPr lang="en-GB" sz="1800" dirty="0">
              <a:solidFill>
                <a:srgbClr val="000000"/>
              </a:solidFill>
              <a:effectLst/>
              <a:latin typeface="+mn-lt"/>
              <a:ea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GB" b="1" dirty="0">
              <a:latin typeface="+mn-lt"/>
            </a:endParaRPr>
          </a:p>
          <a:p>
            <a:endParaRPr lang="en-GB" dirty="0"/>
          </a:p>
          <a:p>
            <a:endParaRPr lang="en-GB" dirty="0"/>
          </a:p>
        </p:txBody>
      </p:sp>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a:xfrm>
            <a:off x="371539" y="554905"/>
            <a:ext cx="6958347" cy="520262"/>
          </a:xfrm>
        </p:spPr>
        <p:txBody>
          <a:bodyPr/>
          <a:lstStyle/>
          <a:p>
            <a:r>
              <a:rPr lang="en-GB" dirty="0"/>
              <a:t>Manual or Automated tests</a:t>
            </a:r>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6</a:t>
            </a:fld>
            <a:endParaRPr lang="en-GB" dirty="0"/>
          </a:p>
        </p:txBody>
      </p:sp>
      <p:pic>
        <p:nvPicPr>
          <p:cNvPr id="7" name="Picture 6">
            <a:extLst>
              <a:ext uri="{FF2B5EF4-FFF2-40B4-BE49-F238E27FC236}">
                <a16:creationId xmlns:a16="http://schemas.microsoft.com/office/drawing/2014/main" id="{F3D00053-F5CD-40C2-7044-C1C1D076D963}"/>
              </a:ext>
            </a:extLst>
          </p:cNvPr>
          <p:cNvPicPr>
            <a:picLocks noChangeAspect="1"/>
          </p:cNvPicPr>
          <p:nvPr/>
        </p:nvPicPr>
        <p:blipFill>
          <a:blip r:embed="rId3"/>
          <a:stretch>
            <a:fillRect/>
          </a:stretch>
        </p:blipFill>
        <p:spPr>
          <a:xfrm>
            <a:off x="7852208" y="3690380"/>
            <a:ext cx="3585948" cy="2406560"/>
          </a:xfrm>
          <a:prstGeom prst="rect">
            <a:avLst/>
          </a:prstGeom>
          <a:effectLst>
            <a:softEdge rad="88900"/>
          </a:effectLst>
        </p:spPr>
      </p:pic>
      <p:pic>
        <p:nvPicPr>
          <p:cNvPr id="10" name="Picture 9">
            <a:extLst>
              <a:ext uri="{FF2B5EF4-FFF2-40B4-BE49-F238E27FC236}">
                <a16:creationId xmlns:a16="http://schemas.microsoft.com/office/drawing/2014/main" id="{B4EAFAD4-6CB9-23F4-0E6D-47F78664EB57}"/>
              </a:ext>
            </a:extLst>
          </p:cNvPr>
          <p:cNvPicPr>
            <a:picLocks noChangeAspect="1"/>
          </p:cNvPicPr>
          <p:nvPr/>
        </p:nvPicPr>
        <p:blipFill>
          <a:blip r:embed="rId4"/>
          <a:stretch>
            <a:fillRect/>
          </a:stretch>
        </p:blipFill>
        <p:spPr>
          <a:xfrm>
            <a:off x="7852208" y="1070516"/>
            <a:ext cx="3585948" cy="2364284"/>
          </a:xfrm>
          <a:prstGeom prst="rect">
            <a:avLst/>
          </a:prstGeom>
          <a:effectLst>
            <a:softEdge rad="88900"/>
          </a:effectLst>
        </p:spPr>
      </p:pic>
    </p:spTree>
    <p:extLst>
      <p:ext uri="{BB962C8B-B14F-4D97-AF65-F5344CB8AC3E}">
        <p14:creationId xmlns:p14="http://schemas.microsoft.com/office/powerpoint/2010/main" val="17186181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A Simple Calculator App</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376238" y="1102339"/>
            <a:ext cx="5571822" cy="2926010"/>
          </a:xfrm>
        </p:spPr>
        <p:txBody>
          <a:bodyPr/>
          <a:lstStyle/>
          <a:p>
            <a:r>
              <a:rPr lang="en-GB" b="1" dirty="0">
                <a:latin typeface="+mn-lt"/>
              </a:rPr>
              <a:t>Demonstration</a:t>
            </a:r>
          </a:p>
          <a:p>
            <a:pPr marL="457200" indent="-228600">
              <a:buFont typeface="Arial" panose="020B0604020202020204" pitchFamily="34" charset="0"/>
              <a:buChar char="•"/>
            </a:pPr>
            <a:r>
              <a:rPr lang="en-GB" dirty="0">
                <a:latin typeface="+mn-lt"/>
              </a:rPr>
              <a:t>Create a new Package called calculator</a:t>
            </a:r>
          </a:p>
          <a:p>
            <a:pPr marL="457200" lvl="1" indent="-228600"/>
            <a:r>
              <a:rPr lang="en-GB" dirty="0">
                <a:latin typeface="+mn-lt"/>
              </a:rPr>
              <a:t>Notice the __init__.py file</a:t>
            </a:r>
          </a:p>
          <a:p>
            <a:pPr marL="457200" indent="-228600">
              <a:buFont typeface="Arial" panose="020B0604020202020204" pitchFamily="34" charset="0"/>
              <a:buChar char="•"/>
            </a:pPr>
            <a:r>
              <a:rPr lang="en-GB" dirty="0">
                <a:latin typeface="+mn-lt"/>
              </a:rPr>
              <a:t>Create a new script called demo_calc.py</a:t>
            </a:r>
          </a:p>
          <a:p>
            <a:pPr marL="457200" lvl="1" indent="-228600"/>
            <a:r>
              <a:rPr lang="en-GB" dirty="0">
                <a:latin typeface="+mn-lt"/>
              </a:rPr>
              <a:t>Define add, multiply and divide functions</a:t>
            </a:r>
          </a:p>
          <a:p>
            <a:pPr marL="457200" lvl="1" indent="-228600"/>
            <a:r>
              <a:rPr lang="en-GB" dirty="0">
                <a:latin typeface="+mn-lt"/>
              </a:rPr>
              <a:t>Add and multiply functions should allow multiple parameters</a:t>
            </a:r>
          </a:p>
          <a:p>
            <a:pPr marL="457200" lvl="1" indent="-228600"/>
            <a:r>
              <a:rPr lang="en-GB" dirty="0">
                <a:latin typeface="+mn-lt"/>
              </a:rPr>
              <a:t>Define main() function to call functions</a:t>
            </a:r>
          </a:p>
          <a:p>
            <a:endParaRPr lang="en-GB" dirty="0">
              <a:solidFill>
                <a:srgbClr val="000000"/>
              </a:solidFill>
              <a:effectLst/>
              <a:latin typeface="+mn-lt"/>
              <a:ea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7</a:t>
            </a:fld>
            <a:endParaRPr lang="en-GB" dirty="0"/>
          </a:p>
        </p:txBody>
      </p:sp>
      <p:sp>
        <p:nvSpPr>
          <p:cNvPr id="12" name="TextBox 11">
            <a:extLst>
              <a:ext uri="{FF2B5EF4-FFF2-40B4-BE49-F238E27FC236}">
                <a16:creationId xmlns:a16="http://schemas.microsoft.com/office/drawing/2014/main" id="{F39252EE-F421-25A3-58A5-E2DEC731AC50}"/>
              </a:ext>
            </a:extLst>
          </p:cNvPr>
          <p:cNvSpPr txBox="1"/>
          <p:nvPr/>
        </p:nvSpPr>
        <p:spPr>
          <a:xfrm>
            <a:off x="3595853" y="1603948"/>
            <a:ext cx="3501189" cy="5087723"/>
          </a:xfrm>
          <a:prstGeom prst="rect">
            <a:avLst/>
          </a:prstGeom>
        </p:spPr>
        <p:txBody>
          <a:bodyPr vert="horz" wrap="square" lIns="0" tIns="0" rIns="0" bIns="0" rtlCol="0" anchor="t" anchorCtr="0">
            <a:normAutofit/>
          </a:bodyPr>
          <a:lstStyle/>
          <a:p>
            <a:pPr algn="l"/>
            <a:endParaRPr lang="en-GB" dirty="0"/>
          </a:p>
        </p:txBody>
      </p:sp>
      <p:grpSp>
        <p:nvGrpSpPr>
          <p:cNvPr id="3" name="Group 2">
            <a:extLst>
              <a:ext uri="{FF2B5EF4-FFF2-40B4-BE49-F238E27FC236}">
                <a16:creationId xmlns:a16="http://schemas.microsoft.com/office/drawing/2014/main" id="{C39BC4F5-8729-DECB-CF27-BACB72440A56}"/>
              </a:ext>
            </a:extLst>
          </p:cNvPr>
          <p:cNvGrpSpPr/>
          <p:nvPr/>
        </p:nvGrpSpPr>
        <p:grpSpPr>
          <a:xfrm>
            <a:off x="5956781" y="1099491"/>
            <a:ext cx="6332938" cy="5561144"/>
            <a:chOff x="3708797" y="1424047"/>
            <a:chExt cx="6332938" cy="5561144"/>
          </a:xfrm>
        </p:grpSpPr>
        <p:pic>
          <p:nvPicPr>
            <p:cNvPr id="10" name="Picture 9">
              <a:extLst>
                <a:ext uri="{FF2B5EF4-FFF2-40B4-BE49-F238E27FC236}">
                  <a16:creationId xmlns:a16="http://schemas.microsoft.com/office/drawing/2014/main" id="{C4A8406E-D2F9-9D0B-FD6A-646C3918B426}"/>
                </a:ext>
              </a:extLst>
            </p:cNvPr>
            <p:cNvPicPr>
              <a:picLocks noChangeAspect="1"/>
            </p:cNvPicPr>
            <p:nvPr/>
          </p:nvPicPr>
          <p:blipFill>
            <a:blip r:embed="rId3"/>
            <a:stretch>
              <a:fillRect/>
            </a:stretch>
          </p:blipFill>
          <p:spPr>
            <a:xfrm>
              <a:off x="3708797" y="2389665"/>
              <a:ext cx="1835859" cy="2668795"/>
            </a:xfrm>
            <a:prstGeom prst="rect">
              <a:avLst/>
            </a:prstGeom>
          </p:spPr>
        </p:pic>
        <p:sp>
          <p:nvSpPr>
            <p:cNvPr id="15" name="Rectangle 3">
              <a:extLst>
                <a:ext uri="{FF2B5EF4-FFF2-40B4-BE49-F238E27FC236}">
                  <a16:creationId xmlns:a16="http://schemas.microsoft.com/office/drawing/2014/main" id="{810863A9-7361-CD9E-5571-E6090ADE808F}"/>
                </a:ext>
              </a:extLst>
            </p:cNvPr>
            <p:cNvSpPr>
              <a:spLocks noChangeArrowheads="1"/>
            </p:cNvSpPr>
            <p:nvPr/>
          </p:nvSpPr>
          <p:spPr bwMode="auto">
            <a:xfrm>
              <a:off x="6009921" y="1722212"/>
              <a:ext cx="3721770" cy="5262979"/>
            </a:xfrm>
            <a:prstGeom prst="rect">
              <a:avLst/>
            </a:prstGeom>
            <a:solidFill>
              <a:schemeClr val="tx2">
                <a:lumMod val="20000"/>
                <a:lumOff val="80000"/>
              </a:schemeClr>
            </a:solidFill>
            <a:ln w="9525">
              <a:solidFill>
                <a:srgbClr val="002060"/>
              </a:solidFill>
              <a:miter lim="800000"/>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400" b="0" i="0" strike="noStrike" cap="none" normalizeH="0" baseline="0" dirty="0">
                  <a:ln>
                    <a:noFill/>
                  </a:ln>
                  <a:solidFill>
                    <a:srgbClr val="0033B3"/>
                  </a:solidFill>
                  <a:effectLst/>
                  <a:latin typeface="Courier New"/>
                  <a:cs typeface="Courier New"/>
                </a:rPr>
                <a:t>def </a:t>
              </a:r>
              <a:r>
                <a:rPr kumimoji="0" lang="en-US" altLang="en-US" sz="1400" b="0" i="0" strike="noStrike" cap="none" normalizeH="0" baseline="0" dirty="0">
                  <a:ln>
                    <a:noFill/>
                  </a:ln>
                  <a:solidFill>
                    <a:srgbClr val="00627A"/>
                  </a:solidFill>
                  <a:effectLst/>
                  <a:latin typeface="Courier New"/>
                  <a:cs typeface="Courier New"/>
                </a:rPr>
                <a:t>add</a:t>
              </a:r>
              <a:r>
                <a:rPr kumimoji="0" lang="en-US" altLang="en-US" sz="1400" b="0" i="0" strike="noStrike" cap="none" normalizeH="0" baseline="0" dirty="0">
                  <a:ln>
                    <a:noFill/>
                  </a:ln>
                  <a:solidFill>
                    <a:srgbClr val="080808"/>
                  </a:solidFill>
                  <a:effectLst/>
                  <a:latin typeface="Courier New"/>
                  <a:cs typeface="Courier New"/>
                </a:rPr>
                <a:t>(*args):</a:t>
              </a:r>
              <a:br>
                <a:rPr lang="en-US" altLang="en-US" sz="1400" b="0" i="1" strike="noStrike" cap="none" normalizeH="0" baseline="0" dirty="0">
                  <a:ln>
                    <a:noFill/>
                  </a:ln>
                  <a:effectLst/>
                  <a:latin typeface="Courier New"/>
                </a:rPr>
              </a:br>
              <a:r>
                <a:rPr lang="en-US" altLang="en-US" sz="1400" i="1" dirty="0">
                  <a:solidFill>
                    <a:srgbClr val="8C8C8C"/>
                  </a:solidFill>
                  <a:latin typeface="Courier New"/>
                  <a:cs typeface="Courier New"/>
                </a:rPr>
                <a:t>   </a:t>
              </a:r>
              <a:r>
                <a:rPr kumimoji="0" lang="en-US" altLang="en-US" sz="1400" b="0" i="1" strike="noStrike" cap="none" normalizeH="0" baseline="0" dirty="0">
                  <a:ln>
                    <a:noFill/>
                  </a:ln>
                  <a:solidFill>
                    <a:srgbClr val="8C8C8C"/>
                  </a:solidFill>
                  <a:effectLst/>
                  <a:latin typeface="Courier New"/>
                  <a:cs typeface="Courier New"/>
                </a:rPr>
                <a:t> </a:t>
              </a:r>
              <a:r>
                <a:rPr kumimoji="0" lang="en-US" altLang="en-US" sz="1400" b="0" i="0" strike="noStrike" cap="none" normalizeH="0" baseline="0" dirty="0">
                  <a:ln>
                    <a:noFill/>
                  </a:ln>
                  <a:solidFill>
                    <a:srgbClr val="080808"/>
                  </a:solidFill>
                  <a:effectLst/>
                  <a:latin typeface="Courier New"/>
                  <a:cs typeface="Courier New"/>
                </a:rPr>
                <a:t>total = </a:t>
              </a:r>
              <a:r>
                <a:rPr kumimoji="0" lang="en-US" altLang="en-US" sz="1400" b="0" i="0" strike="noStrike" cap="none" normalizeH="0" baseline="0" dirty="0">
                  <a:ln>
                    <a:noFill/>
                  </a:ln>
                  <a:solidFill>
                    <a:srgbClr val="1750EB"/>
                  </a:solidFill>
                  <a:effectLst/>
                  <a:latin typeface="Courier New"/>
                  <a:cs typeface="Courier New"/>
                </a:rPr>
                <a:t>0</a:t>
              </a:r>
              <a:br>
                <a:rPr lang="en-US" altLang="en-US" sz="1400" b="0" i="0" strike="noStrike" cap="none" normalizeH="0" baseline="0" dirty="0">
                  <a:ln>
                    <a:noFill/>
                  </a:ln>
                  <a:effectLst/>
                  <a:latin typeface="Courier New"/>
                </a:rPr>
              </a:br>
              <a:r>
                <a:rPr lang="en-US" altLang="en-US" sz="1400" dirty="0">
                  <a:solidFill>
                    <a:srgbClr val="1750EB"/>
                  </a:solidFill>
                  <a:latin typeface="Courier New"/>
                  <a:cs typeface="Courier New"/>
                </a:rPr>
                <a:t>   </a:t>
              </a:r>
              <a:r>
                <a:rPr kumimoji="0" lang="en-US" altLang="en-US" sz="1400" b="0" i="0" strike="noStrike" cap="none" normalizeH="0" baseline="0" dirty="0">
                  <a:ln>
                    <a:noFill/>
                  </a:ln>
                  <a:solidFill>
                    <a:srgbClr val="1750EB"/>
                  </a:solidFill>
                  <a:effectLst/>
                  <a:latin typeface="Courier New"/>
                  <a:cs typeface="Courier New"/>
                </a:rPr>
                <a:t> </a:t>
              </a:r>
              <a:r>
                <a:rPr kumimoji="0" lang="en-US" altLang="en-US" sz="1400" b="0" i="0" strike="noStrike" cap="none" normalizeH="0" baseline="0" dirty="0">
                  <a:ln>
                    <a:noFill/>
                  </a:ln>
                  <a:solidFill>
                    <a:srgbClr val="0033B3"/>
                  </a:solidFill>
                  <a:effectLst/>
                  <a:latin typeface="Courier New"/>
                  <a:cs typeface="Courier New"/>
                </a:rPr>
                <a:t>for </a:t>
              </a:r>
              <a:r>
                <a:rPr kumimoji="0" lang="en-US" altLang="en-US" sz="1400" b="0" i="0" strike="noStrike" cap="none" normalizeH="0" baseline="0" dirty="0">
                  <a:ln>
                    <a:noFill/>
                  </a:ln>
                  <a:solidFill>
                    <a:srgbClr val="080808"/>
                  </a:solidFill>
                  <a:effectLst/>
                  <a:latin typeface="Courier New"/>
                  <a:cs typeface="Courier New"/>
                </a:rPr>
                <a:t>num </a:t>
              </a:r>
              <a:r>
                <a:rPr kumimoji="0" lang="en-US" altLang="en-US" sz="1400" b="0" i="0" strike="noStrike" cap="none" normalizeH="0" baseline="0" dirty="0">
                  <a:ln>
                    <a:noFill/>
                  </a:ln>
                  <a:solidFill>
                    <a:srgbClr val="0033B3"/>
                  </a:solidFill>
                  <a:effectLst/>
                  <a:latin typeface="Courier New"/>
                  <a:cs typeface="Courier New"/>
                </a:rPr>
                <a:t>in </a:t>
              </a:r>
              <a:r>
                <a:rPr kumimoji="0" lang="en-US" altLang="en-US" sz="1400" b="0" i="0" strike="noStrike" cap="none" normalizeH="0" baseline="0" dirty="0">
                  <a:ln>
                    <a:noFill/>
                  </a:ln>
                  <a:solidFill>
                    <a:srgbClr val="080808"/>
                  </a:solidFill>
                  <a:effectLst/>
                  <a:latin typeface="Courier New"/>
                  <a:cs typeface="Courier New"/>
                </a:rPr>
                <a:t>args:</a:t>
              </a:r>
              <a:br>
                <a:rPr lang="en-US" altLang="en-US" sz="1400" b="0" i="0"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strike="noStrike" cap="none" normalizeH="0" baseline="0" dirty="0">
                  <a:ln>
                    <a:noFill/>
                  </a:ln>
                  <a:solidFill>
                    <a:srgbClr val="080808"/>
                  </a:solidFill>
                  <a:effectLst/>
                  <a:latin typeface="Courier New"/>
                  <a:cs typeface="Courier New"/>
                </a:rPr>
                <a:t> total += num</a:t>
              </a:r>
              <a:br>
                <a:rPr lang="en-US" altLang="en-US" sz="1400" b="0" i="0"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strike="noStrike" cap="none" normalizeH="0" baseline="0" dirty="0">
                  <a:ln>
                    <a:noFill/>
                  </a:ln>
                  <a:solidFill>
                    <a:srgbClr val="080808"/>
                  </a:solidFill>
                  <a:effectLst/>
                  <a:latin typeface="Courier New"/>
                  <a:cs typeface="Courier New"/>
                </a:rPr>
                <a:t> </a:t>
              </a:r>
              <a:r>
                <a:rPr kumimoji="0" lang="en-US" altLang="en-US" sz="1400" b="0" i="0" strike="noStrike" cap="none" normalizeH="0" baseline="0" dirty="0">
                  <a:ln>
                    <a:noFill/>
                  </a:ln>
                  <a:solidFill>
                    <a:srgbClr val="0033B3"/>
                  </a:solidFill>
                  <a:effectLst/>
                  <a:latin typeface="Courier New"/>
                  <a:cs typeface="Courier New"/>
                </a:rPr>
                <a:t>return </a:t>
              </a:r>
              <a:r>
                <a:rPr kumimoji="0" lang="en-US" altLang="en-US" sz="1400" b="0" i="0" strike="noStrike" cap="none" normalizeH="0" baseline="0" dirty="0">
                  <a:ln>
                    <a:noFill/>
                  </a:ln>
                  <a:solidFill>
                    <a:srgbClr val="080808"/>
                  </a:solidFill>
                  <a:effectLst/>
                  <a:latin typeface="Courier New"/>
                  <a:cs typeface="Courier New"/>
                </a:rPr>
                <a:t>total</a:t>
              </a:r>
              <a:br>
                <a:rPr lang="en-US" altLang="en-US" sz="1400" b="0" i="0" strike="noStrike" cap="none" normalizeH="0" baseline="0" dirty="0">
                  <a:ln>
                    <a:noFill/>
                  </a:ln>
                  <a:effectLst/>
                  <a:latin typeface="Courier New"/>
                </a:rPr>
              </a:br>
              <a:endParaRPr lang="en-US" altLang="en-US" sz="1400" b="0" i="0" strike="noStrike" cap="none" normalizeH="0" baseline="0" dirty="0">
                <a:ln>
                  <a:noFill/>
                </a:ln>
                <a:solidFill>
                  <a:srgbClr val="080808"/>
                </a:solidFill>
                <a:effectLst/>
                <a:latin typeface="Courier New"/>
                <a:cs typeface="Courier New"/>
              </a:endParaRPr>
            </a:p>
            <a:p>
              <a:pPr eaLnBrk="0" fontAlgn="base" hangingPunct="0">
                <a:spcBef>
                  <a:spcPct val="0"/>
                </a:spcBef>
                <a:spcAft>
                  <a:spcPct val="0"/>
                </a:spcAft>
              </a:pPr>
              <a:r>
                <a:rPr kumimoji="0" lang="en-US" altLang="en-US" sz="1400" b="0" i="0" strike="noStrike" cap="none" normalizeH="0" baseline="0" dirty="0">
                  <a:ln>
                    <a:noFill/>
                  </a:ln>
                  <a:solidFill>
                    <a:srgbClr val="0033B3"/>
                  </a:solidFill>
                  <a:effectLst/>
                  <a:latin typeface="Courier New"/>
                  <a:cs typeface="Courier New"/>
                </a:rPr>
                <a:t>def </a:t>
              </a:r>
              <a:r>
                <a:rPr kumimoji="0" lang="en-US" altLang="en-US" sz="1400" b="0" i="0" strike="noStrike" cap="none" normalizeH="0" baseline="0" dirty="0">
                  <a:ln>
                    <a:noFill/>
                  </a:ln>
                  <a:solidFill>
                    <a:srgbClr val="00627A"/>
                  </a:solidFill>
                  <a:effectLst/>
                  <a:latin typeface="Courier New"/>
                  <a:cs typeface="Courier New"/>
                </a:rPr>
                <a:t>mul</a:t>
              </a:r>
              <a:r>
                <a:rPr kumimoji="0" lang="en-US" altLang="en-US" sz="1400" b="0" i="0" strike="noStrike" cap="none" normalizeH="0" baseline="0" dirty="0">
                  <a:ln>
                    <a:noFill/>
                  </a:ln>
                  <a:solidFill>
                    <a:srgbClr val="080808"/>
                  </a:solidFill>
                  <a:effectLst/>
                  <a:latin typeface="Courier New"/>
                  <a:cs typeface="Courier New"/>
                </a:rPr>
                <a:t>(*args):</a:t>
              </a:r>
              <a:br>
                <a:rPr lang="en-US" altLang="en-US" sz="1400" b="0" i="1" strike="noStrike" cap="none" normalizeH="0" baseline="0" dirty="0">
                  <a:ln>
                    <a:noFill/>
                  </a:ln>
                  <a:effectLst/>
                  <a:latin typeface="Courier New"/>
                </a:rPr>
              </a:br>
              <a:r>
                <a:rPr lang="en-US" altLang="en-US" sz="1400" i="1" dirty="0">
                  <a:solidFill>
                    <a:srgbClr val="8C8C8C"/>
                  </a:solidFill>
                  <a:latin typeface="Courier New"/>
                  <a:cs typeface="Courier New"/>
                </a:rPr>
                <a:t>   </a:t>
              </a:r>
              <a:r>
                <a:rPr kumimoji="0" lang="en-US" altLang="en-US" sz="1400" b="0" i="1" strike="noStrike" cap="none" normalizeH="0" baseline="0" dirty="0">
                  <a:ln>
                    <a:noFill/>
                  </a:ln>
                  <a:solidFill>
                    <a:srgbClr val="8C8C8C"/>
                  </a:solidFill>
                  <a:effectLst/>
                  <a:latin typeface="Courier New"/>
                  <a:cs typeface="Courier New"/>
                </a:rPr>
                <a:t> </a:t>
              </a:r>
              <a:r>
                <a:rPr kumimoji="0" lang="en-US" altLang="en-US" sz="1400" b="0" i="0" strike="noStrike" cap="none" normalizeH="0" baseline="0" dirty="0">
                  <a:ln>
                    <a:noFill/>
                  </a:ln>
                  <a:solidFill>
                    <a:srgbClr val="080808"/>
                  </a:solidFill>
                  <a:effectLst/>
                  <a:latin typeface="Courier New"/>
                  <a:cs typeface="Courier New"/>
                </a:rPr>
                <a:t>total = </a:t>
              </a:r>
              <a:r>
                <a:rPr kumimoji="0" lang="en-US" altLang="en-US" sz="1400" b="0" i="0" strike="noStrike" cap="none" normalizeH="0" baseline="0" dirty="0">
                  <a:ln>
                    <a:noFill/>
                  </a:ln>
                  <a:solidFill>
                    <a:srgbClr val="1750EB"/>
                  </a:solidFill>
                  <a:effectLst/>
                  <a:latin typeface="Courier New"/>
                  <a:cs typeface="Courier New"/>
                </a:rPr>
                <a:t>1</a:t>
              </a:r>
              <a:br>
                <a:rPr lang="en-US" altLang="en-US" sz="1400" b="0" i="0" strike="noStrike" cap="none" normalizeH="0" baseline="0" dirty="0">
                  <a:ln>
                    <a:noFill/>
                  </a:ln>
                  <a:effectLst/>
                  <a:latin typeface="Courier New"/>
                </a:rPr>
              </a:br>
              <a:r>
                <a:rPr lang="en-US" altLang="en-US" sz="1400" dirty="0">
                  <a:solidFill>
                    <a:srgbClr val="1750EB"/>
                  </a:solidFill>
                  <a:latin typeface="Courier New"/>
                  <a:cs typeface="Courier New"/>
                </a:rPr>
                <a:t>   </a:t>
              </a:r>
              <a:r>
                <a:rPr kumimoji="0" lang="en-US" altLang="en-US" sz="1400" b="0" i="0" strike="noStrike" cap="none" normalizeH="0" baseline="0" dirty="0">
                  <a:ln>
                    <a:noFill/>
                  </a:ln>
                  <a:solidFill>
                    <a:srgbClr val="1750EB"/>
                  </a:solidFill>
                  <a:effectLst/>
                  <a:latin typeface="Courier New"/>
                  <a:cs typeface="Courier New"/>
                </a:rPr>
                <a:t> </a:t>
              </a:r>
              <a:r>
                <a:rPr kumimoji="0" lang="en-US" altLang="en-US" sz="1400" b="0" i="0" strike="noStrike" cap="none" normalizeH="0" baseline="0" dirty="0">
                  <a:ln>
                    <a:noFill/>
                  </a:ln>
                  <a:solidFill>
                    <a:srgbClr val="0033B3"/>
                  </a:solidFill>
                  <a:effectLst/>
                  <a:latin typeface="Courier New"/>
                  <a:cs typeface="Courier New"/>
                </a:rPr>
                <a:t>for </a:t>
              </a:r>
              <a:r>
                <a:rPr kumimoji="0" lang="en-US" altLang="en-US" sz="1400" b="0" i="0" strike="noStrike" cap="none" normalizeH="0" baseline="0" dirty="0">
                  <a:ln>
                    <a:noFill/>
                  </a:ln>
                  <a:solidFill>
                    <a:srgbClr val="080808"/>
                  </a:solidFill>
                  <a:effectLst/>
                  <a:latin typeface="Courier New"/>
                  <a:cs typeface="Courier New"/>
                </a:rPr>
                <a:t>num </a:t>
              </a:r>
              <a:r>
                <a:rPr kumimoji="0" lang="en-US" altLang="en-US" sz="1400" b="0" i="0" strike="noStrike" cap="none" normalizeH="0" baseline="0" dirty="0">
                  <a:ln>
                    <a:noFill/>
                  </a:ln>
                  <a:solidFill>
                    <a:srgbClr val="0033B3"/>
                  </a:solidFill>
                  <a:effectLst/>
                  <a:latin typeface="Courier New"/>
                  <a:cs typeface="Courier New"/>
                </a:rPr>
                <a:t>in </a:t>
              </a:r>
              <a:r>
                <a:rPr kumimoji="0" lang="en-US" altLang="en-US" sz="1400" b="0" i="0" strike="noStrike" cap="none" normalizeH="0" baseline="0" dirty="0">
                  <a:ln>
                    <a:noFill/>
                  </a:ln>
                  <a:solidFill>
                    <a:srgbClr val="080808"/>
                  </a:solidFill>
                  <a:effectLst/>
                  <a:latin typeface="Courier New"/>
                  <a:cs typeface="Courier New"/>
                </a:rPr>
                <a:t>args:</a:t>
              </a:r>
              <a:br>
                <a:rPr lang="en-US" altLang="en-US" sz="1400" b="0" i="0"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strike="noStrike" cap="none" normalizeH="0" baseline="0" dirty="0">
                  <a:ln>
                    <a:noFill/>
                  </a:ln>
                  <a:solidFill>
                    <a:srgbClr val="080808"/>
                  </a:solidFill>
                  <a:effectLst/>
                  <a:latin typeface="Courier New"/>
                  <a:cs typeface="Courier New"/>
                </a:rPr>
                <a:t> total *= num</a:t>
              </a:r>
              <a:br>
                <a:rPr lang="en-US" altLang="en-US" sz="1400" b="0" i="0"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strike="noStrike" cap="none" normalizeH="0" baseline="0" dirty="0">
                  <a:ln>
                    <a:noFill/>
                  </a:ln>
                  <a:solidFill>
                    <a:srgbClr val="080808"/>
                  </a:solidFill>
                  <a:effectLst/>
                  <a:latin typeface="Courier New"/>
                  <a:cs typeface="Courier New"/>
                </a:rPr>
                <a:t> </a:t>
              </a:r>
              <a:r>
                <a:rPr kumimoji="0" lang="en-US" altLang="en-US" sz="1400" b="0" i="0" strike="noStrike" cap="none" normalizeH="0" baseline="0" dirty="0">
                  <a:ln>
                    <a:noFill/>
                  </a:ln>
                  <a:solidFill>
                    <a:srgbClr val="0033B3"/>
                  </a:solidFill>
                  <a:effectLst/>
                  <a:latin typeface="Courier New"/>
                  <a:cs typeface="Courier New"/>
                </a:rPr>
                <a:t>return </a:t>
              </a:r>
              <a:r>
                <a:rPr kumimoji="0" lang="en-US" altLang="en-US" sz="1400" b="0" i="0" strike="noStrike" cap="none" normalizeH="0" baseline="0" dirty="0">
                  <a:ln>
                    <a:noFill/>
                  </a:ln>
                  <a:solidFill>
                    <a:srgbClr val="080808"/>
                  </a:solidFill>
                  <a:effectLst/>
                  <a:latin typeface="Courier New"/>
                  <a:cs typeface="Courier New"/>
                </a:rPr>
                <a:t>total</a:t>
              </a:r>
              <a:br>
                <a:rPr lang="en-US" altLang="en-US" sz="1400" b="0" i="0" strike="noStrike" cap="none" normalizeH="0" baseline="0" dirty="0">
                  <a:ln>
                    <a:noFill/>
                  </a:ln>
                  <a:effectLst/>
                  <a:latin typeface="Courier New"/>
                </a:rPr>
              </a:br>
              <a:br>
                <a:rPr lang="en-US" altLang="en-US" sz="1400" b="0" i="0" strike="noStrike" cap="none" normalizeH="0" baseline="0" dirty="0">
                  <a:ln>
                    <a:noFill/>
                  </a:ln>
                  <a:effectLst/>
                  <a:latin typeface="Courier New"/>
                </a:rPr>
              </a:br>
              <a:r>
                <a:rPr kumimoji="0" lang="en-US" altLang="en-US" sz="1400" b="0" i="0" strike="noStrike" cap="none" normalizeH="0" baseline="0" dirty="0">
                  <a:ln>
                    <a:noFill/>
                  </a:ln>
                  <a:solidFill>
                    <a:srgbClr val="0033B3"/>
                  </a:solidFill>
                  <a:effectLst/>
                  <a:latin typeface="Courier New"/>
                  <a:cs typeface="Courier New"/>
                </a:rPr>
                <a:t>def </a:t>
              </a:r>
              <a:r>
                <a:rPr kumimoji="0" lang="en-US" altLang="en-US" sz="1400" b="0" i="0" strike="noStrike" cap="none" normalizeH="0" baseline="0" dirty="0">
                  <a:ln>
                    <a:noFill/>
                  </a:ln>
                  <a:solidFill>
                    <a:srgbClr val="00627A"/>
                  </a:solidFill>
                  <a:effectLst/>
                  <a:latin typeface="Courier New"/>
                  <a:cs typeface="Courier New"/>
                </a:rPr>
                <a:t>div</a:t>
              </a:r>
              <a:r>
                <a:rPr kumimoji="0" lang="en-US" altLang="en-US" sz="1400" b="0" i="0" strike="noStrike" cap="none" normalizeH="0" baseline="0" dirty="0">
                  <a:ln>
                    <a:noFill/>
                  </a:ln>
                  <a:solidFill>
                    <a:srgbClr val="080808"/>
                  </a:solidFill>
                  <a:effectLst/>
                  <a:latin typeface="Courier New"/>
                  <a:cs typeface="Courier New"/>
                </a:rPr>
                <a:t>(x, z):</a:t>
              </a:r>
              <a:br>
                <a:rPr lang="en-US" altLang="en-US" sz="1400" b="0" i="1" strike="noStrike" cap="none" normalizeH="0" baseline="0" dirty="0">
                  <a:ln>
                    <a:noFill/>
                  </a:ln>
                  <a:effectLst/>
                  <a:latin typeface="Courier New"/>
                </a:rPr>
              </a:br>
              <a:r>
                <a:rPr lang="en-US" altLang="en-US" sz="1400" i="1" dirty="0">
                  <a:solidFill>
                    <a:srgbClr val="8C8C8C"/>
                  </a:solidFill>
                  <a:latin typeface="Courier New"/>
                  <a:cs typeface="Courier New"/>
                </a:rPr>
                <a:t>   </a:t>
              </a:r>
              <a:r>
                <a:rPr kumimoji="0" lang="en-US" altLang="en-US" sz="1400" b="0" i="1" strike="noStrike" cap="none" normalizeH="0" baseline="0" dirty="0">
                  <a:ln>
                    <a:noFill/>
                  </a:ln>
                  <a:solidFill>
                    <a:srgbClr val="8C8C8C"/>
                  </a:solidFill>
                  <a:effectLst/>
                  <a:latin typeface="Courier New"/>
                  <a:cs typeface="Courier New"/>
                </a:rPr>
                <a:t> </a:t>
              </a:r>
              <a:r>
                <a:rPr kumimoji="0" lang="en-US" altLang="en-US" sz="1400" b="0" i="0" strike="noStrike" cap="none" normalizeH="0" baseline="0" dirty="0">
                  <a:ln>
                    <a:noFill/>
                  </a:ln>
                  <a:solidFill>
                    <a:srgbClr val="0033B3"/>
                  </a:solidFill>
                  <a:effectLst/>
                  <a:latin typeface="Courier New"/>
                  <a:cs typeface="Courier New"/>
                </a:rPr>
                <a:t>return </a:t>
              </a:r>
              <a:r>
                <a:rPr kumimoji="0" lang="en-US" altLang="en-US" sz="1400" b="0" i="0" strike="noStrike" cap="none" normalizeH="0" baseline="0" dirty="0">
                  <a:ln>
                    <a:noFill/>
                  </a:ln>
                  <a:solidFill>
                    <a:srgbClr val="000080"/>
                  </a:solidFill>
                  <a:effectLst/>
                  <a:latin typeface="Courier New"/>
                  <a:cs typeface="Courier New"/>
                </a:rPr>
                <a:t>float</a:t>
              </a:r>
              <a:r>
                <a:rPr kumimoji="0" lang="en-US" altLang="en-US" sz="1400" b="0" i="0" strike="noStrike" cap="none" normalizeH="0" baseline="0" dirty="0">
                  <a:ln>
                    <a:noFill/>
                  </a:ln>
                  <a:solidFill>
                    <a:srgbClr val="080808"/>
                  </a:solidFill>
                  <a:effectLst/>
                  <a:latin typeface="Courier New"/>
                  <a:cs typeface="Courier New"/>
                </a:rPr>
                <a:t>(</a:t>
              </a:r>
              <a:r>
                <a:rPr kumimoji="0" lang="en-US" altLang="en-US" sz="1400" b="0" i="0" strike="noStrike" cap="none" normalizeH="0" baseline="0" dirty="0">
                  <a:ln>
                    <a:noFill/>
                  </a:ln>
                  <a:solidFill>
                    <a:srgbClr val="067D17"/>
                  </a:solidFill>
                  <a:effectLst/>
                  <a:latin typeface="Courier New"/>
                  <a:cs typeface="Courier New"/>
                </a:rPr>
                <a:t>f"</a:t>
              </a:r>
              <a:r>
                <a:rPr kumimoji="0" lang="en-US" altLang="en-US" sz="1400" b="0" i="0" strike="noStrike" cap="none" normalizeH="0" baseline="0" dirty="0">
                  <a:ln>
                    <a:noFill/>
                  </a:ln>
                  <a:solidFill>
                    <a:srgbClr val="0037A6"/>
                  </a:solidFill>
                  <a:effectLst/>
                  <a:latin typeface="Courier New"/>
                  <a:cs typeface="Courier New"/>
                </a:rPr>
                <a:t>{</a:t>
              </a:r>
              <a:r>
                <a:rPr kumimoji="0" lang="en-US" altLang="en-US" sz="1400" b="0" i="0" strike="noStrike" cap="none" normalizeH="0" baseline="0" dirty="0">
                  <a:ln>
                    <a:noFill/>
                  </a:ln>
                  <a:solidFill>
                    <a:srgbClr val="080808"/>
                  </a:solidFill>
                  <a:effectLst/>
                  <a:latin typeface="Courier New"/>
                  <a:cs typeface="Courier New"/>
                </a:rPr>
                <a:t>x/z</a:t>
              </a:r>
              <a:r>
                <a:rPr kumimoji="0" lang="en-US" altLang="en-US" sz="1400" b="0" i="0" strike="noStrike" cap="none" normalizeH="0" baseline="0" dirty="0">
                  <a:ln>
                    <a:noFill/>
                  </a:ln>
                  <a:solidFill>
                    <a:srgbClr val="0037A6"/>
                  </a:solidFill>
                  <a:effectLst/>
                  <a:latin typeface="Courier New"/>
                  <a:cs typeface="Courier New"/>
                </a:rPr>
                <a:t>:</a:t>
              </a:r>
              <a:r>
                <a:rPr kumimoji="0" lang="en-US" altLang="en-US" sz="1400" b="0" i="0" strike="noStrike" cap="none" normalizeH="0" baseline="0" dirty="0">
                  <a:ln>
                    <a:noFill/>
                  </a:ln>
                  <a:solidFill>
                    <a:srgbClr val="067D17"/>
                  </a:solidFill>
                  <a:effectLst/>
                  <a:latin typeface="Courier New"/>
                  <a:cs typeface="Courier New"/>
                </a:rPr>
                <a:t>.3f</a:t>
              </a:r>
              <a:r>
                <a:rPr kumimoji="0" lang="en-US" altLang="en-US" sz="1400" b="0" i="0" strike="noStrike" cap="none" normalizeH="0" baseline="0" dirty="0">
                  <a:ln>
                    <a:noFill/>
                  </a:ln>
                  <a:solidFill>
                    <a:srgbClr val="0037A6"/>
                  </a:solidFill>
                  <a:effectLst/>
                  <a:latin typeface="Courier New"/>
                  <a:cs typeface="Courier New"/>
                </a:rPr>
                <a:t>}</a:t>
              </a:r>
              <a:r>
                <a:rPr kumimoji="0" lang="en-US" altLang="en-US" sz="1400" b="0" i="0" strike="noStrike" cap="none" normalizeH="0" baseline="0" dirty="0">
                  <a:ln>
                    <a:noFill/>
                  </a:ln>
                  <a:solidFill>
                    <a:srgbClr val="067D17"/>
                  </a:solidFill>
                  <a:effectLst/>
                  <a:latin typeface="Courier New"/>
                  <a:cs typeface="Courier New"/>
                </a:rPr>
                <a:t>"</a:t>
              </a:r>
              <a:r>
                <a:rPr kumimoji="0" lang="en-US" altLang="en-US" sz="1400" b="0" i="0" strike="noStrike" cap="none" normalizeH="0" baseline="0" dirty="0">
                  <a:ln>
                    <a:noFill/>
                  </a:ln>
                  <a:solidFill>
                    <a:srgbClr val="080808"/>
                  </a:solidFill>
                  <a:effectLst/>
                  <a:latin typeface="Courier New"/>
                  <a:cs typeface="Courier New"/>
                </a:rPr>
                <a:t>)</a:t>
              </a:r>
              <a:br>
                <a:rPr lang="en-US" altLang="en-US" sz="1400" b="0" i="0" strike="noStrike" cap="none" normalizeH="0" baseline="0" dirty="0">
                  <a:ln>
                    <a:noFill/>
                  </a:ln>
                  <a:effectLst/>
                  <a:latin typeface="Courier New"/>
                </a:rPr>
              </a:br>
              <a:endParaRPr lang="en-US" altLang="en-US" sz="1400" b="0" i="0" strike="noStrike" cap="none" normalizeH="0" baseline="0" dirty="0">
                <a:ln>
                  <a:noFill/>
                </a:ln>
                <a:solidFill>
                  <a:srgbClr val="080808"/>
                </a:solidFill>
                <a:effectLst/>
                <a:latin typeface="Courier New"/>
                <a:cs typeface="Courier New"/>
              </a:endParaRPr>
            </a:p>
            <a:p>
              <a:pPr eaLnBrk="0" fontAlgn="base" hangingPunct="0">
                <a:spcBef>
                  <a:spcPct val="0"/>
                </a:spcBef>
                <a:spcAft>
                  <a:spcPct val="0"/>
                </a:spcAft>
              </a:pPr>
              <a:r>
                <a:rPr kumimoji="0" lang="en-US" altLang="en-US" sz="1400" b="0" i="0" strike="noStrike" cap="none" normalizeH="0" baseline="0" dirty="0">
                  <a:ln>
                    <a:noFill/>
                  </a:ln>
                  <a:solidFill>
                    <a:srgbClr val="0033B3"/>
                  </a:solidFill>
                  <a:effectLst/>
                  <a:latin typeface="Courier New"/>
                  <a:cs typeface="Courier New"/>
                </a:rPr>
                <a:t>def </a:t>
              </a:r>
              <a:r>
                <a:rPr kumimoji="0" lang="en-US" altLang="en-US" sz="1400" b="0" i="0" strike="noStrike" cap="none" normalizeH="0" baseline="0" dirty="0">
                  <a:ln>
                    <a:noFill/>
                  </a:ln>
                  <a:solidFill>
                    <a:srgbClr val="00627A"/>
                  </a:solidFill>
                  <a:effectLst/>
                  <a:latin typeface="Courier New"/>
                  <a:cs typeface="Courier New"/>
                </a:rPr>
                <a:t>main</a:t>
              </a:r>
              <a:r>
                <a:rPr kumimoji="0" lang="en-US" altLang="en-US" sz="1400" b="0" i="0" strike="noStrike" cap="none" normalizeH="0" baseline="0" dirty="0">
                  <a:ln>
                    <a:noFill/>
                  </a:ln>
                  <a:solidFill>
                    <a:srgbClr val="080808"/>
                  </a:solidFill>
                  <a:effectLst/>
                  <a:latin typeface="Courier New"/>
                  <a:cs typeface="Courier New"/>
                </a:rPr>
                <a:t>():</a:t>
              </a:r>
              <a:br>
                <a:rPr lang="en-US" altLang="en-US" sz="1400" b="0" i="1" strike="noStrike" cap="none" normalizeH="0" baseline="0" dirty="0">
                  <a:ln>
                    <a:noFill/>
                  </a:ln>
                  <a:effectLst/>
                  <a:latin typeface="Courier New"/>
                </a:rPr>
              </a:br>
              <a:r>
                <a:rPr lang="en-US" altLang="en-US" sz="1400" i="1" dirty="0">
                  <a:solidFill>
                    <a:srgbClr val="8C8C8C"/>
                  </a:solidFill>
                  <a:latin typeface="Courier New"/>
                  <a:cs typeface="Courier New"/>
                </a:rPr>
                <a:t>   </a:t>
              </a:r>
              <a:r>
                <a:rPr kumimoji="0" lang="en-US" altLang="en-US" sz="1400" b="0" i="1" strike="noStrike" cap="none" normalizeH="0" baseline="0" dirty="0">
                  <a:ln>
                    <a:noFill/>
                  </a:ln>
                  <a:solidFill>
                    <a:srgbClr val="8C8C8C"/>
                  </a:solidFill>
                  <a:effectLst/>
                  <a:latin typeface="Courier New"/>
                  <a:cs typeface="Courier New"/>
                </a:rPr>
                <a:t> </a:t>
              </a:r>
              <a:r>
                <a:rPr kumimoji="0" lang="en-US" altLang="en-US" sz="1400" b="0" i="0" strike="noStrike" cap="none" normalizeH="0" baseline="0" dirty="0">
                  <a:ln>
                    <a:noFill/>
                  </a:ln>
                  <a:solidFill>
                    <a:srgbClr val="000080"/>
                  </a:solidFill>
                  <a:effectLst/>
                  <a:latin typeface="Courier New"/>
                  <a:cs typeface="Courier New"/>
                </a:rPr>
                <a:t>print</a:t>
              </a:r>
              <a:r>
                <a:rPr kumimoji="0" lang="en-US" altLang="en-US" sz="1400" b="0" i="0" strike="noStrike" cap="none" normalizeH="0" baseline="0" dirty="0">
                  <a:ln>
                    <a:noFill/>
                  </a:ln>
                  <a:solidFill>
                    <a:srgbClr val="080808"/>
                  </a:solidFill>
                  <a:effectLst/>
                  <a:latin typeface="Courier New"/>
                  <a:cs typeface="Courier New"/>
                </a:rPr>
                <a:t>(</a:t>
              </a:r>
              <a:r>
                <a:rPr kumimoji="0" lang="en-US" altLang="en-US" sz="1400" b="0" i="0" strike="noStrike" cap="none" normalizeH="0" baseline="0" dirty="0">
                  <a:ln>
                    <a:noFill/>
                  </a:ln>
                  <a:solidFill>
                    <a:srgbClr val="067D17"/>
                  </a:solidFill>
                  <a:effectLst/>
                  <a:latin typeface="Courier New"/>
                  <a:cs typeface="Courier New"/>
                </a:rPr>
                <a:t>f"4 + 3 = </a:t>
              </a:r>
              <a:r>
                <a:rPr kumimoji="0" lang="en-US" altLang="en-US" sz="1400" b="0" i="0" strike="noStrike" cap="none" normalizeH="0" baseline="0" dirty="0">
                  <a:ln>
                    <a:noFill/>
                  </a:ln>
                  <a:solidFill>
                    <a:srgbClr val="0037A6"/>
                  </a:solidFill>
                  <a:effectLst/>
                  <a:latin typeface="Courier New"/>
                  <a:cs typeface="Courier New"/>
                </a:rPr>
                <a:t>{</a:t>
              </a:r>
              <a:r>
                <a:rPr kumimoji="0" lang="en-US" altLang="en-US" sz="1400" b="0" i="0" strike="noStrike" cap="none" normalizeH="0" baseline="0" dirty="0">
                  <a:ln>
                    <a:noFill/>
                  </a:ln>
                  <a:solidFill>
                    <a:srgbClr val="080808"/>
                  </a:solidFill>
                  <a:effectLst/>
                  <a:latin typeface="Courier New"/>
                  <a:cs typeface="Courier New"/>
                </a:rPr>
                <a:t>add(</a:t>
              </a:r>
              <a:r>
                <a:rPr kumimoji="0" lang="en-US" altLang="en-US" sz="1400" b="0" i="0" strike="noStrike" cap="none" normalizeH="0" baseline="0" dirty="0">
                  <a:ln>
                    <a:noFill/>
                  </a:ln>
                  <a:solidFill>
                    <a:srgbClr val="1750EB"/>
                  </a:solidFill>
                  <a:effectLst/>
                  <a:latin typeface="Courier New"/>
                  <a:cs typeface="Courier New"/>
                </a:rPr>
                <a:t>4</a:t>
              </a:r>
              <a:r>
                <a:rPr kumimoji="0" lang="en-US" altLang="en-US" sz="1400" b="0" i="0" strike="noStrike" cap="none" normalizeH="0" baseline="0" dirty="0">
                  <a:ln>
                    <a:noFill/>
                  </a:ln>
                  <a:solidFill>
                    <a:srgbClr val="080808"/>
                  </a:solidFill>
                  <a:effectLst/>
                  <a:latin typeface="Courier New"/>
                  <a:cs typeface="Courier New"/>
                </a:rPr>
                <a:t>, </a:t>
              </a:r>
              <a:r>
                <a:rPr kumimoji="0" lang="en-US" altLang="en-US" sz="1400" b="0" i="0" strike="noStrike" cap="none" normalizeH="0" baseline="0" dirty="0">
                  <a:ln>
                    <a:noFill/>
                  </a:ln>
                  <a:solidFill>
                    <a:srgbClr val="1750EB"/>
                  </a:solidFill>
                  <a:effectLst/>
                  <a:latin typeface="Courier New"/>
                  <a:cs typeface="Courier New"/>
                </a:rPr>
                <a:t>3</a:t>
              </a:r>
              <a:r>
                <a:rPr kumimoji="0" lang="en-US" altLang="en-US" sz="1400" b="0" i="0" strike="noStrike" cap="none" normalizeH="0" baseline="0" dirty="0">
                  <a:ln>
                    <a:noFill/>
                  </a:ln>
                  <a:solidFill>
                    <a:srgbClr val="080808"/>
                  </a:solidFill>
                  <a:effectLst/>
                  <a:latin typeface="Courier New"/>
                  <a:cs typeface="Courier New"/>
                </a:rPr>
                <a:t>)</a:t>
              </a:r>
              <a:r>
                <a:rPr kumimoji="0" lang="en-US" altLang="en-US" sz="1400" b="0" i="0" strike="noStrike" cap="none" normalizeH="0" baseline="0" dirty="0">
                  <a:ln>
                    <a:noFill/>
                  </a:ln>
                  <a:solidFill>
                    <a:srgbClr val="0037A6"/>
                  </a:solidFill>
                  <a:effectLst/>
                  <a:latin typeface="Courier New"/>
                  <a:cs typeface="Courier New"/>
                </a:rPr>
                <a:t>}</a:t>
              </a:r>
              <a:r>
                <a:rPr kumimoji="0" lang="en-US" altLang="en-US" sz="1400" b="0" i="0" strike="noStrike" cap="none" normalizeH="0" baseline="0" dirty="0">
                  <a:ln>
                    <a:noFill/>
                  </a:ln>
                  <a:solidFill>
                    <a:srgbClr val="067D17"/>
                  </a:solidFill>
                  <a:effectLst/>
                  <a:latin typeface="Courier New"/>
                  <a:cs typeface="Courier New"/>
                </a:rPr>
                <a:t>"</a:t>
              </a:r>
              <a:r>
                <a:rPr kumimoji="0" lang="en-US" altLang="en-US" sz="1400" b="0" i="0" strike="noStrike" cap="none" normalizeH="0" baseline="0" dirty="0">
                  <a:ln>
                    <a:noFill/>
                  </a:ln>
                  <a:solidFill>
                    <a:srgbClr val="080808"/>
                  </a:solidFill>
                  <a:effectLst/>
                  <a:latin typeface="Courier New"/>
                  <a:cs typeface="Courier New"/>
                </a:rPr>
                <a:t>)</a:t>
              </a:r>
              <a:br>
                <a:rPr lang="en-US" altLang="en-US" sz="1400" b="0" i="0"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strike="noStrike" cap="none" normalizeH="0" baseline="0" dirty="0">
                  <a:ln>
                    <a:noFill/>
                  </a:ln>
                  <a:solidFill>
                    <a:srgbClr val="080808"/>
                  </a:solidFill>
                  <a:effectLst/>
                  <a:latin typeface="Courier New"/>
                  <a:cs typeface="Courier New"/>
                </a:rPr>
                <a:t> </a:t>
              </a:r>
              <a:r>
                <a:rPr kumimoji="0" lang="en-US" altLang="en-US" sz="1400" b="0" i="0" strike="noStrike" cap="none" normalizeH="0" baseline="0" dirty="0">
                  <a:ln>
                    <a:noFill/>
                  </a:ln>
                  <a:solidFill>
                    <a:srgbClr val="000080"/>
                  </a:solidFill>
                  <a:effectLst/>
                  <a:latin typeface="Courier New"/>
                  <a:cs typeface="Courier New"/>
                </a:rPr>
                <a:t>print</a:t>
              </a:r>
              <a:r>
                <a:rPr kumimoji="0" lang="en-US" altLang="en-US" sz="1400" b="0" i="0" strike="noStrike" cap="none" normalizeH="0" baseline="0" dirty="0">
                  <a:ln>
                    <a:noFill/>
                  </a:ln>
                  <a:solidFill>
                    <a:srgbClr val="080808"/>
                  </a:solidFill>
                  <a:effectLst/>
                  <a:latin typeface="Courier New"/>
                  <a:cs typeface="Courier New"/>
                </a:rPr>
                <a:t>(</a:t>
              </a:r>
              <a:r>
                <a:rPr kumimoji="0" lang="en-US" altLang="en-US" sz="1400" b="0" i="0" strike="noStrike" cap="none" normalizeH="0" baseline="0" dirty="0">
                  <a:ln>
                    <a:noFill/>
                  </a:ln>
                  <a:solidFill>
                    <a:srgbClr val="067D17"/>
                  </a:solidFill>
                  <a:effectLst/>
                  <a:latin typeface="Courier New"/>
                  <a:cs typeface="Courier New"/>
                </a:rPr>
                <a:t>f"4 - 3 = </a:t>
              </a:r>
              <a:r>
                <a:rPr kumimoji="0" lang="en-US" altLang="en-US" sz="1400" b="0" i="0" strike="noStrike" cap="none" normalizeH="0" baseline="0" dirty="0">
                  <a:ln>
                    <a:noFill/>
                  </a:ln>
                  <a:solidFill>
                    <a:srgbClr val="0037A6"/>
                  </a:solidFill>
                  <a:effectLst/>
                  <a:latin typeface="Courier New"/>
                  <a:cs typeface="Courier New"/>
                </a:rPr>
                <a:t>{</a:t>
              </a:r>
              <a:r>
                <a:rPr kumimoji="0" lang="en-US" altLang="en-US" sz="1400" b="0" i="0" strike="noStrike" cap="none" normalizeH="0" baseline="0" dirty="0">
                  <a:ln>
                    <a:noFill/>
                  </a:ln>
                  <a:solidFill>
                    <a:srgbClr val="080808"/>
                  </a:solidFill>
                  <a:effectLst/>
                  <a:latin typeface="Courier New"/>
                  <a:cs typeface="Courier New"/>
                </a:rPr>
                <a:t>sub(</a:t>
              </a:r>
              <a:r>
                <a:rPr kumimoji="0" lang="en-US" altLang="en-US" sz="1400" b="0" i="0" strike="noStrike" cap="none" normalizeH="0" baseline="0" dirty="0">
                  <a:ln>
                    <a:noFill/>
                  </a:ln>
                  <a:solidFill>
                    <a:srgbClr val="1750EB"/>
                  </a:solidFill>
                  <a:effectLst/>
                  <a:latin typeface="Courier New"/>
                  <a:cs typeface="Courier New"/>
                </a:rPr>
                <a:t>4</a:t>
              </a:r>
              <a:r>
                <a:rPr kumimoji="0" lang="en-US" altLang="en-US" sz="1400" b="0" i="0" strike="noStrike" cap="none" normalizeH="0" baseline="0" dirty="0">
                  <a:ln>
                    <a:noFill/>
                  </a:ln>
                  <a:solidFill>
                    <a:srgbClr val="080808"/>
                  </a:solidFill>
                  <a:effectLst/>
                  <a:latin typeface="Courier New"/>
                  <a:cs typeface="Courier New"/>
                </a:rPr>
                <a:t>, </a:t>
              </a:r>
              <a:r>
                <a:rPr kumimoji="0" lang="en-US" altLang="en-US" sz="1400" b="0" i="0" strike="noStrike" cap="none" normalizeH="0" baseline="0" dirty="0">
                  <a:ln>
                    <a:noFill/>
                  </a:ln>
                  <a:solidFill>
                    <a:srgbClr val="1750EB"/>
                  </a:solidFill>
                  <a:effectLst/>
                  <a:latin typeface="Courier New"/>
                  <a:cs typeface="Courier New"/>
                </a:rPr>
                <a:t>3</a:t>
              </a:r>
              <a:r>
                <a:rPr kumimoji="0" lang="en-US" altLang="en-US" sz="1400" b="0" i="0" strike="noStrike" cap="none" normalizeH="0" baseline="0" dirty="0">
                  <a:ln>
                    <a:noFill/>
                  </a:ln>
                  <a:solidFill>
                    <a:srgbClr val="080808"/>
                  </a:solidFill>
                  <a:effectLst/>
                  <a:latin typeface="Courier New"/>
                  <a:cs typeface="Courier New"/>
                </a:rPr>
                <a:t>)</a:t>
              </a:r>
              <a:r>
                <a:rPr kumimoji="0" lang="en-US" altLang="en-US" sz="1400" b="0" i="0" strike="noStrike" cap="none" normalizeH="0" baseline="0" dirty="0">
                  <a:ln>
                    <a:noFill/>
                  </a:ln>
                  <a:solidFill>
                    <a:srgbClr val="0037A6"/>
                  </a:solidFill>
                  <a:effectLst/>
                  <a:latin typeface="Courier New"/>
                  <a:cs typeface="Courier New"/>
                </a:rPr>
                <a:t>}</a:t>
              </a:r>
              <a:r>
                <a:rPr kumimoji="0" lang="en-US" altLang="en-US" sz="1400" b="0" i="0" strike="noStrike" cap="none" normalizeH="0" baseline="0" dirty="0">
                  <a:ln>
                    <a:noFill/>
                  </a:ln>
                  <a:solidFill>
                    <a:srgbClr val="067D17"/>
                  </a:solidFill>
                  <a:effectLst/>
                  <a:latin typeface="Courier New"/>
                  <a:cs typeface="Courier New"/>
                </a:rPr>
                <a:t>"</a:t>
              </a:r>
              <a:r>
                <a:rPr kumimoji="0" lang="en-US" altLang="en-US" sz="1400" b="0" i="0" strike="noStrike" cap="none" normalizeH="0" baseline="0" dirty="0">
                  <a:ln>
                    <a:noFill/>
                  </a:ln>
                  <a:solidFill>
                    <a:srgbClr val="080808"/>
                  </a:solidFill>
                  <a:effectLst/>
                  <a:latin typeface="Courier New"/>
                  <a:cs typeface="Courier New"/>
                </a:rPr>
                <a:t>)</a:t>
              </a:r>
              <a:br>
                <a:rPr lang="en-US" altLang="en-US" sz="1400" b="0" i="0"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strike="noStrike" cap="none" normalizeH="0" baseline="0" dirty="0">
                  <a:ln>
                    <a:noFill/>
                  </a:ln>
                  <a:solidFill>
                    <a:srgbClr val="080808"/>
                  </a:solidFill>
                  <a:effectLst/>
                  <a:latin typeface="Courier New"/>
                  <a:cs typeface="Courier New"/>
                </a:rPr>
                <a:t> </a:t>
              </a:r>
              <a:r>
                <a:rPr kumimoji="0" lang="en-US" altLang="en-US" sz="1400" b="0" i="0" strike="noStrike" cap="none" normalizeH="0" baseline="0" dirty="0">
                  <a:ln>
                    <a:noFill/>
                  </a:ln>
                  <a:solidFill>
                    <a:srgbClr val="000080"/>
                  </a:solidFill>
                  <a:effectLst/>
                  <a:latin typeface="Courier New"/>
                  <a:cs typeface="Courier New"/>
                </a:rPr>
                <a:t>print</a:t>
              </a:r>
              <a:r>
                <a:rPr kumimoji="0" lang="en-US" altLang="en-US" sz="1400" b="0" i="0" strike="noStrike" cap="none" normalizeH="0" baseline="0" dirty="0">
                  <a:ln>
                    <a:noFill/>
                  </a:ln>
                  <a:solidFill>
                    <a:srgbClr val="080808"/>
                  </a:solidFill>
                  <a:effectLst/>
                  <a:latin typeface="Courier New"/>
                  <a:cs typeface="Courier New"/>
                </a:rPr>
                <a:t>(</a:t>
              </a:r>
              <a:r>
                <a:rPr kumimoji="0" lang="en-US" altLang="en-US" sz="1400" b="0" i="0" strike="noStrike" cap="none" normalizeH="0" baseline="0" dirty="0">
                  <a:ln>
                    <a:noFill/>
                  </a:ln>
                  <a:solidFill>
                    <a:srgbClr val="067D17"/>
                  </a:solidFill>
                  <a:effectLst/>
                  <a:latin typeface="Courier New"/>
                  <a:cs typeface="Courier New"/>
                </a:rPr>
                <a:t>f"4 * 3 = </a:t>
              </a:r>
              <a:r>
                <a:rPr kumimoji="0" lang="en-US" altLang="en-US" sz="1400" b="0" i="0" strike="noStrike" cap="none" normalizeH="0" baseline="0" dirty="0">
                  <a:ln>
                    <a:noFill/>
                  </a:ln>
                  <a:solidFill>
                    <a:srgbClr val="0037A6"/>
                  </a:solidFill>
                  <a:effectLst/>
                  <a:latin typeface="Courier New"/>
                  <a:cs typeface="Courier New"/>
                </a:rPr>
                <a:t>{</a:t>
              </a:r>
              <a:r>
                <a:rPr kumimoji="0" lang="en-US" altLang="en-US" sz="1400" b="0" i="0" strike="noStrike" cap="none" normalizeH="0" baseline="0" dirty="0">
                  <a:ln>
                    <a:noFill/>
                  </a:ln>
                  <a:solidFill>
                    <a:srgbClr val="080808"/>
                  </a:solidFill>
                  <a:effectLst/>
                  <a:latin typeface="Courier New"/>
                  <a:cs typeface="Courier New"/>
                </a:rPr>
                <a:t>mul(</a:t>
              </a:r>
              <a:r>
                <a:rPr kumimoji="0" lang="en-US" altLang="en-US" sz="1400" b="0" i="0" strike="noStrike" cap="none" normalizeH="0" baseline="0" dirty="0">
                  <a:ln>
                    <a:noFill/>
                  </a:ln>
                  <a:solidFill>
                    <a:srgbClr val="1750EB"/>
                  </a:solidFill>
                  <a:effectLst/>
                  <a:latin typeface="Courier New"/>
                  <a:cs typeface="Courier New"/>
                </a:rPr>
                <a:t>4</a:t>
              </a:r>
              <a:r>
                <a:rPr kumimoji="0" lang="en-US" altLang="en-US" sz="1400" b="0" i="0" strike="noStrike" cap="none" normalizeH="0" baseline="0" dirty="0">
                  <a:ln>
                    <a:noFill/>
                  </a:ln>
                  <a:solidFill>
                    <a:srgbClr val="080808"/>
                  </a:solidFill>
                  <a:effectLst/>
                  <a:latin typeface="Courier New"/>
                  <a:cs typeface="Courier New"/>
                </a:rPr>
                <a:t>, </a:t>
              </a:r>
              <a:r>
                <a:rPr kumimoji="0" lang="en-US" altLang="en-US" sz="1400" b="0" i="0" strike="noStrike" cap="none" normalizeH="0" baseline="0" dirty="0">
                  <a:ln>
                    <a:noFill/>
                  </a:ln>
                  <a:solidFill>
                    <a:srgbClr val="1750EB"/>
                  </a:solidFill>
                  <a:effectLst/>
                  <a:latin typeface="Courier New"/>
                  <a:cs typeface="Courier New"/>
                </a:rPr>
                <a:t>3</a:t>
              </a:r>
              <a:r>
                <a:rPr kumimoji="0" lang="en-US" altLang="en-US" sz="1400" b="0" i="0" strike="noStrike" cap="none" normalizeH="0" baseline="0" dirty="0">
                  <a:ln>
                    <a:noFill/>
                  </a:ln>
                  <a:solidFill>
                    <a:srgbClr val="080808"/>
                  </a:solidFill>
                  <a:effectLst/>
                  <a:latin typeface="Courier New"/>
                  <a:cs typeface="Courier New"/>
                </a:rPr>
                <a:t>)</a:t>
              </a:r>
              <a:r>
                <a:rPr kumimoji="0" lang="en-US" altLang="en-US" sz="1400" b="0" i="0" strike="noStrike" cap="none" normalizeH="0" baseline="0" dirty="0">
                  <a:ln>
                    <a:noFill/>
                  </a:ln>
                  <a:solidFill>
                    <a:srgbClr val="0037A6"/>
                  </a:solidFill>
                  <a:effectLst/>
                  <a:latin typeface="Courier New"/>
                  <a:cs typeface="Courier New"/>
                </a:rPr>
                <a:t>}</a:t>
              </a:r>
              <a:r>
                <a:rPr kumimoji="0" lang="en-US" altLang="en-US" sz="1400" b="0" i="0" strike="noStrike" cap="none" normalizeH="0" baseline="0" dirty="0">
                  <a:ln>
                    <a:noFill/>
                  </a:ln>
                  <a:solidFill>
                    <a:srgbClr val="067D17"/>
                  </a:solidFill>
                  <a:effectLst/>
                  <a:latin typeface="Courier New"/>
                  <a:cs typeface="Courier New"/>
                </a:rPr>
                <a:t>"</a:t>
              </a:r>
              <a:r>
                <a:rPr kumimoji="0" lang="en-US" altLang="en-US" sz="1400" b="0" i="0" strike="noStrike" cap="none" normalizeH="0" baseline="0" dirty="0">
                  <a:ln>
                    <a:noFill/>
                  </a:ln>
                  <a:solidFill>
                    <a:srgbClr val="080808"/>
                  </a:solidFill>
                  <a:effectLst/>
                  <a:latin typeface="Courier New"/>
                  <a:cs typeface="Courier New"/>
                </a:rPr>
                <a:t>)</a:t>
              </a:r>
              <a:br>
                <a:rPr lang="en-US" altLang="en-US" sz="1400" b="0" i="0"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strike="noStrike" cap="none" normalizeH="0" baseline="0" dirty="0">
                  <a:ln>
                    <a:noFill/>
                  </a:ln>
                  <a:solidFill>
                    <a:srgbClr val="080808"/>
                  </a:solidFill>
                  <a:effectLst/>
                  <a:latin typeface="Courier New"/>
                  <a:cs typeface="Courier New"/>
                </a:rPr>
                <a:t> </a:t>
              </a:r>
              <a:r>
                <a:rPr kumimoji="0" lang="en-US" altLang="en-US" sz="1400" b="0" i="0" strike="noStrike" cap="none" normalizeH="0" baseline="0" dirty="0">
                  <a:ln>
                    <a:noFill/>
                  </a:ln>
                  <a:solidFill>
                    <a:srgbClr val="000080"/>
                  </a:solidFill>
                  <a:effectLst/>
                  <a:latin typeface="Courier New"/>
                  <a:cs typeface="Courier New"/>
                </a:rPr>
                <a:t>print</a:t>
              </a:r>
              <a:r>
                <a:rPr kumimoji="0" lang="en-US" altLang="en-US" sz="1400" b="0" i="0" strike="noStrike" cap="none" normalizeH="0" baseline="0" dirty="0">
                  <a:ln>
                    <a:noFill/>
                  </a:ln>
                  <a:solidFill>
                    <a:srgbClr val="080808"/>
                  </a:solidFill>
                  <a:effectLst/>
                  <a:latin typeface="Courier New"/>
                  <a:cs typeface="Courier New"/>
                </a:rPr>
                <a:t>(</a:t>
              </a:r>
              <a:r>
                <a:rPr kumimoji="0" lang="en-US" altLang="en-US" sz="1400" b="0" i="0" strike="noStrike" cap="none" normalizeH="0" baseline="0" dirty="0">
                  <a:ln>
                    <a:noFill/>
                  </a:ln>
                  <a:solidFill>
                    <a:srgbClr val="067D17"/>
                  </a:solidFill>
                  <a:effectLst/>
                  <a:latin typeface="Courier New"/>
                  <a:cs typeface="Courier New"/>
                </a:rPr>
                <a:t>f"4 / 3 = </a:t>
              </a:r>
              <a:r>
                <a:rPr kumimoji="0" lang="en-US" altLang="en-US" sz="1400" b="0" i="0" strike="noStrike" cap="none" normalizeH="0" baseline="0" dirty="0">
                  <a:ln>
                    <a:noFill/>
                  </a:ln>
                  <a:solidFill>
                    <a:srgbClr val="0037A6"/>
                  </a:solidFill>
                  <a:effectLst/>
                  <a:latin typeface="Courier New"/>
                  <a:cs typeface="Courier New"/>
                </a:rPr>
                <a:t>{</a:t>
              </a:r>
              <a:r>
                <a:rPr kumimoji="0" lang="en-US" altLang="en-US" sz="1400" b="0" i="0" strike="noStrike" cap="none" normalizeH="0" baseline="0" dirty="0">
                  <a:ln>
                    <a:noFill/>
                  </a:ln>
                  <a:solidFill>
                    <a:srgbClr val="080808"/>
                  </a:solidFill>
                  <a:effectLst/>
                  <a:latin typeface="Courier New"/>
                  <a:cs typeface="Courier New"/>
                </a:rPr>
                <a:t>div(</a:t>
              </a:r>
              <a:r>
                <a:rPr kumimoji="0" lang="en-US" altLang="en-US" sz="1400" b="0" i="0" strike="noStrike" cap="none" normalizeH="0" baseline="0" dirty="0">
                  <a:ln>
                    <a:noFill/>
                  </a:ln>
                  <a:solidFill>
                    <a:srgbClr val="1750EB"/>
                  </a:solidFill>
                  <a:effectLst/>
                  <a:latin typeface="Courier New"/>
                  <a:cs typeface="Courier New"/>
                </a:rPr>
                <a:t>4</a:t>
              </a:r>
              <a:r>
                <a:rPr kumimoji="0" lang="en-US" altLang="en-US" sz="1400" b="0" i="0" strike="noStrike" cap="none" normalizeH="0" baseline="0" dirty="0">
                  <a:ln>
                    <a:noFill/>
                  </a:ln>
                  <a:solidFill>
                    <a:srgbClr val="080808"/>
                  </a:solidFill>
                  <a:effectLst/>
                  <a:latin typeface="Courier New"/>
                  <a:cs typeface="Courier New"/>
                </a:rPr>
                <a:t>, </a:t>
              </a:r>
              <a:r>
                <a:rPr kumimoji="0" lang="en-US" altLang="en-US" sz="1400" b="0" i="0" strike="noStrike" cap="none" normalizeH="0" baseline="0" dirty="0">
                  <a:ln>
                    <a:noFill/>
                  </a:ln>
                  <a:solidFill>
                    <a:srgbClr val="1750EB"/>
                  </a:solidFill>
                  <a:effectLst/>
                  <a:latin typeface="Courier New"/>
                  <a:cs typeface="Courier New"/>
                </a:rPr>
                <a:t>3</a:t>
              </a:r>
              <a:r>
                <a:rPr kumimoji="0" lang="en-US" altLang="en-US" sz="1400" b="0" i="0" strike="noStrike" cap="none" normalizeH="0" baseline="0" dirty="0">
                  <a:ln>
                    <a:noFill/>
                  </a:ln>
                  <a:solidFill>
                    <a:srgbClr val="080808"/>
                  </a:solidFill>
                  <a:effectLst/>
                  <a:latin typeface="Courier New"/>
                  <a:cs typeface="Courier New"/>
                </a:rPr>
                <a:t>)</a:t>
              </a:r>
              <a:r>
                <a:rPr kumimoji="0" lang="en-US" altLang="en-US" sz="1400" b="0" i="0" strike="noStrike" cap="none" normalizeH="0" baseline="0" dirty="0">
                  <a:ln>
                    <a:noFill/>
                  </a:ln>
                  <a:solidFill>
                    <a:srgbClr val="0037A6"/>
                  </a:solidFill>
                  <a:effectLst/>
                  <a:latin typeface="Courier New"/>
                  <a:cs typeface="Courier New"/>
                </a:rPr>
                <a:t>}</a:t>
              </a:r>
              <a:r>
                <a:rPr kumimoji="0" lang="en-US" altLang="en-US" sz="1400" b="0" i="0" strike="noStrike" cap="none" normalizeH="0" baseline="0" dirty="0">
                  <a:ln>
                    <a:noFill/>
                  </a:ln>
                  <a:solidFill>
                    <a:srgbClr val="067D17"/>
                  </a:solidFill>
                  <a:effectLst/>
                  <a:latin typeface="Courier New"/>
                  <a:cs typeface="Courier New"/>
                </a:rPr>
                <a:t>"</a:t>
              </a:r>
              <a:r>
                <a:rPr kumimoji="0" lang="en-US" altLang="en-US" sz="1400" b="0" i="0" strike="noStrike" cap="none" normalizeH="0" baseline="0" dirty="0">
                  <a:ln>
                    <a:noFill/>
                  </a:ln>
                  <a:solidFill>
                    <a:srgbClr val="080808"/>
                  </a:solidFill>
                  <a:effectLst/>
                  <a:latin typeface="Courier New"/>
                  <a:cs typeface="Courier New"/>
                </a:rPr>
                <a:t>)</a:t>
              </a:r>
              <a:br>
                <a:rPr lang="en-US" altLang="en-US" sz="1400" b="0" i="0"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strike="noStrike" cap="none" normalizeH="0" baseline="0" dirty="0">
                  <a:ln>
                    <a:noFill/>
                  </a:ln>
                  <a:solidFill>
                    <a:srgbClr val="080808"/>
                  </a:solidFill>
                  <a:effectLst/>
                  <a:latin typeface="Courier New"/>
                  <a:cs typeface="Courier New"/>
                </a:rPr>
                <a:t> </a:t>
              </a:r>
              <a:r>
                <a:rPr kumimoji="0" lang="en-US" altLang="en-US" sz="1400" b="0" i="0" strike="noStrike" cap="none" normalizeH="0" baseline="0" dirty="0">
                  <a:ln>
                    <a:noFill/>
                  </a:ln>
                  <a:solidFill>
                    <a:srgbClr val="0033B3"/>
                  </a:solidFill>
                  <a:effectLst/>
                  <a:latin typeface="Courier New"/>
                  <a:cs typeface="Courier New"/>
                </a:rPr>
                <a:t>return None</a:t>
              </a:r>
              <a:br>
                <a:rPr lang="en-US" altLang="en-US" sz="1400" b="0" i="0" strike="noStrike" cap="none" normalizeH="0" baseline="0" dirty="0">
                  <a:ln>
                    <a:noFill/>
                  </a:ln>
                  <a:effectLst/>
                  <a:latin typeface="Courier New"/>
                </a:rPr>
              </a:br>
              <a:br>
                <a:rPr lang="en-US" altLang="en-US" sz="1400" b="0" i="0" strike="noStrike" cap="none" normalizeH="0" baseline="0" dirty="0">
                  <a:ln>
                    <a:noFill/>
                  </a:ln>
                  <a:effectLst/>
                  <a:latin typeface="Courier New"/>
                </a:rPr>
              </a:br>
              <a:r>
                <a:rPr kumimoji="0" lang="en-US" altLang="en-US" sz="1400" b="0" i="0" strike="noStrike" cap="none" normalizeH="0" baseline="0" dirty="0">
                  <a:ln>
                    <a:noFill/>
                  </a:ln>
                  <a:solidFill>
                    <a:srgbClr val="0033B3"/>
                  </a:solidFill>
                  <a:effectLst/>
                  <a:latin typeface="Courier New"/>
                  <a:cs typeface="Courier New"/>
                </a:rPr>
                <a:t>if </a:t>
              </a:r>
              <a:r>
                <a:rPr kumimoji="0" lang="en-US" altLang="en-US" sz="1400" b="0" i="0" strike="noStrike" cap="none" normalizeH="0" baseline="0" dirty="0">
                  <a:ln>
                    <a:noFill/>
                  </a:ln>
                  <a:solidFill>
                    <a:srgbClr val="080808"/>
                  </a:solidFill>
                  <a:effectLst/>
                  <a:latin typeface="Courier New"/>
                  <a:cs typeface="Courier New"/>
                </a:rPr>
                <a:t>__name__ == </a:t>
              </a:r>
              <a:r>
                <a:rPr kumimoji="0" lang="en-US" altLang="en-US" sz="1400" b="0" i="0" strike="noStrike" cap="none" normalizeH="0" baseline="0" dirty="0">
                  <a:ln>
                    <a:noFill/>
                  </a:ln>
                  <a:solidFill>
                    <a:srgbClr val="067D17"/>
                  </a:solidFill>
                  <a:effectLst/>
                  <a:latin typeface="Courier New"/>
                  <a:cs typeface="Courier New"/>
                </a:rPr>
                <a:t>"__main__"</a:t>
              </a:r>
              <a:r>
                <a:rPr kumimoji="0" lang="en-US" altLang="en-US" sz="1400" b="0" i="0" strike="noStrike" cap="none" normalizeH="0" baseline="0" dirty="0">
                  <a:ln>
                    <a:noFill/>
                  </a:ln>
                  <a:solidFill>
                    <a:srgbClr val="080808"/>
                  </a:solidFill>
                  <a:effectLst/>
                  <a:latin typeface="Courier New"/>
                  <a:cs typeface="Courier New"/>
                </a:rPr>
                <a:t>:</a:t>
              </a:r>
              <a:br>
                <a:rPr lang="en-US" altLang="en-US" sz="1400" b="0" i="0" strike="noStrike" cap="none" normalizeH="0" baseline="0" dirty="0">
                  <a:ln>
                    <a:noFill/>
                  </a:ln>
                  <a:effectLst/>
                  <a:latin typeface="Courier New"/>
                </a:rPr>
              </a:br>
              <a:r>
                <a:rPr lang="en-US" altLang="en-US" sz="1400" dirty="0">
                  <a:solidFill>
                    <a:srgbClr val="080808"/>
                  </a:solidFill>
                  <a:latin typeface="Courier New"/>
                  <a:cs typeface="Courier New"/>
                </a:rPr>
                <a:t>   </a:t>
              </a:r>
              <a:r>
                <a:rPr kumimoji="0" lang="en-US" altLang="en-US" sz="1400" b="0" i="0" strike="noStrike" cap="none" normalizeH="0" baseline="0" dirty="0">
                  <a:ln>
                    <a:noFill/>
                  </a:ln>
                  <a:solidFill>
                    <a:srgbClr val="080808"/>
                  </a:solidFill>
                  <a:effectLst/>
                  <a:latin typeface="Courier New"/>
                  <a:cs typeface="Courier New"/>
                </a:rPr>
                <a:t> main()</a:t>
              </a:r>
              <a:endParaRPr lang="en-GB" sz="1400">
                <a:latin typeface="Courier New"/>
                <a:cs typeface="Courier New"/>
              </a:endParaRPr>
            </a:p>
          </p:txBody>
        </p:sp>
        <p:cxnSp>
          <p:nvCxnSpPr>
            <p:cNvPr id="22" name="Straight Arrow Connector 21">
              <a:extLst>
                <a:ext uri="{FF2B5EF4-FFF2-40B4-BE49-F238E27FC236}">
                  <a16:creationId xmlns:a16="http://schemas.microsoft.com/office/drawing/2014/main" id="{B58CBDEA-1C19-EF91-A3A3-7E723086ED50}"/>
                </a:ext>
              </a:extLst>
            </p:cNvPr>
            <p:cNvCxnSpPr>
              <a:cxnSpLocks/>
            </p:cNvCxnSpPr>
            <p:nvPr/>
          </p:nvCxnSpPr>
          <p:spPr>
            <a:xfrm>
              <a:off x="5181600" y="4699000"/>
              <a:ext cx="800099"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A41D0D3C-D870-0E86-C48C-E43959F48E69}"/>
                </a:ext>
              </a:extLst>
            </p:cNvPr>
            <p:cNvSpPr txBox="1"/>
            <p:nvPr/>
          </p:nvSpPr>
          <p:spPr>
            <a:xfrm>
              <a:off x="8588978" y="1424047"/>
              <a:ext cx="1452757" cy="363110"/>
            </a:xfrm>
            <a:prstGeom prst="rect">
              <a:avLst/>
            </a:prstGeom>
          </p:spPr>
          <p:txBody>
            <a:bodyPr vert="horz" wrap="none" lIns="0" tIns="0" rIns="0" bIns="0" rtlCol="0" anchor="t" anchorCtr="0">
              <a:normAutofit/>
            </a:bodyPr>
            <a:lstStyle/>
            <a:p>
              <a:pPr algn="l"/>
              <a:r>
                <a:rPr lang="en-GB" sz="1200" dirty="0"/>
                <a:t>demo_calc.py</a:t>
              </a:r>
            </a:p>
          </p:txBody>
        </p:sp>
      </p:grpSp>
    </p:spTree>
    <p:extLst>
      <p:ext uri="{BB962C8B-B14F-4D97-AF65-F5344CB8AC3E}">
        <p14:creationId xmlns:p14="http://schemas.microsoft.com/office/powerpoint/2010/main" val="42095118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C5014A2-78D4-4697-994D-FBBD58A833E8}"/>
              </a:ext>
            </a:extLst>
          </p:cNvPr>
          <p:cNvSpPr>
            <a:spLocks noGrp="1"/>
          </p:cNvSpPr>
          <p:nvPr>
            <p:ph type="body" sz="quarter" idx="12"/>
          </p:nvPr>
        </p:nvSpPr>
        <p:spPr/>
        <p:txBody>
          <a:bodyPr/>
          <a:lstStyle/>
          <a:p>
            <a:r>
              <a:rPr lang="en-GB" dirty="0"/>
              <a:t>A Simple Calculator App</a:t>
            </a:r>
          </a:p>
        </p:txBody>
      </p:sp>
      <p:sp>
        <p:nvSpPr>
          <p:cNvPr id="4" name="Content Placeholder 3">
            <a:extLst>
              <a:ext uri="{FF2B5EF4-FFF2-40B4-BE49-F238E27FC236}">
                <a16:creationId xmlns:a16="http://schemas.microsoft.com/office/drawing/2014/main" id="{C0F0D7EE-F01B-4FD6-9C19-BE0381A9D4AE}"/>
              </a:ext>
            </a:extLst>
          </p:cNvPr>
          <p:cNvSpPr>
            <a:spLocks noGrp="1"/>
          </p:cNvSpPr>
          <p:nvPr>
            <p:ph type="body" sz="quarter" idx="11"/>
          </p:nvPr>
        </p:nvSpPr>
        <p:spPr>
          <a:xfrm>
            <a:off x="376237" y="1102340"/>
            <a:ext cx="11431587" cy="363110"/>
          </a:xfrm>
        </p:spPr>
        <p:txBody>
          <a:bodyPr/>
          <a:lstStyle/>
          <a:p>
            <a:r>
              <a:rPr lang="en-GB" dirty="0">
                <a:latin typeface="+mn-lt"/>
              </a:rPr>
              <a:t>Manual testing on the REPL or command prompt.</a:t>
            </a:r>
          </a:p>
          <a:p>
            <a:endParaRPr lang="en-GB" dirty="0">
              <a:solidFill>
                <a:srgbClr val="000000"/>
              </a:solidFill>
              <a:effectLst/>
              <a:latin typeface="+mn-lt"/>
              <a:ea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GB" b="1" dirty="0">
              <a:latin typeface="+mn-lt"/>
            </a:endParaRPr>
          </a:p>
          <a:p>
            <a:endParaRPr lang="en-GB" dirty="0"/>
          </a:p>
          <a:p>
            <a:endParaRPr lang="en-GB" dirty="0"/>
          </a:p>
        </p:txBody>
      </p:sp>
      <p:sp>
        <p:nvSpPr>
          <p:cNvPr id="2" name="Slide Number Placeholder 1">
            <a:extLst>
              <a:ext uri="{FF2B5EF4-FFF2-40B4-BE49-F238E27FC236}">
                <a16:creationId xmlns:a16="http://schemas.microsoft.com/office/drawing/2014/main" id="{8BCCF6F5-6B84-45F0-99A8-2D74E9F3A083}"/>
              </a:ext>
            </a:extLst>
          </p:cNvPr>
          <p:cNvSpPr>
            <a:spLocks noGrp="1"/>
          </p:cNvSpPr>
          <p:nvPr>
            <p:ph type="sldNum" sz="quarter" idx="4"/>
          </p:nvPr>
        </p:nvSpPr>
        <p:spPr/>
        <p:txBody>
          <a:bodyPr/>
          <a:lstStyle/>
          <a:p>
            <a:fld id="{EF892D59-8F09-EF4B-AD6D-DA609442F868}" type="slidenum">
              <a:rPr lang="en-GB" smtClean="0"/>
              <a:pPr/>
              <a:t>8</a:t>
            </a:fld>
            <a:endParaRPr lang="en-GB" dirty="0"/>
          </a:p>
        </p:txBody>
      </p:sp>
      <p:pic>
        <p:nvPicPr>
          <p:cNvPr id="6" name="Picture 5">
            <a:extLst>
              <a:ext uri="{FF2B5EF4-FFF2-40B4-BE49-F238E27FC236}">
                <a16:creationId xmlns:a16="http://schemas.microsoft.com/office/drawing/2014/main" id="{22FB209A-8218-D382-B2D3-C0887F979686}"/>
              </a:ext>
            </a:extLst>
          </p:cNvPr>
          <p:cNvPicPr>
            <a:picLocks noChangeAspect="1"/>
          </p:cNvPicPr>
          <p:nvPr/>
        </p:nvPicPr>
        <p:blipFill>
          <a:blip r:embed="rId3"/>
          <a:stretch>
            <a:fillRect/>
          </a:stretch>
        </p:blipFill>
        <p:spPr>
          <a:xfrm>
            <a:off x="6025444" y="1685440"/>
            <a:ext cx="5581650" cy="4524375"/>
          </a:xfrm>
          <a:prstGeom prst="rect">
            <a:avLst/>
          </a:prstGeom>
          <a:ln>
            <a:noFill/>
          </a:ln>
          <a:effectLst>
            <a:outerShdw blurRad="190500" algn="tl" rotWithShape="0">
              <a:srgbClr val="000000">
                <a:alpha val="70000"/>
              </a:srgbClr>
            </a:outerShdw>
          </a:effectLst>
        </p:spPr>
      </p:pic>
      <p:pic>
        <p:nvPicPr>
          <p:cNvPr id="10" name="Picture 9">
            <a:extLst>
              <a:ext uri="{FF2B5EF4-FFF2-40B4-BE49-F238E27FC236}">
                <a16:creationId xmlns:a16="http://schemas.microsoft.com/office/drawing/2014/main" id="{7DCCCEFB-1F03-B18F-C1C1-7621D17C8980}"/>
              </a:ext>
            </a:extLst>
          </p:cNvPr>
          <p:cNvPicPr>
            <a:picLocks noChangeAspect="1"/>
          </p:cNvPicPr>
          <p:nvPr/>
        </p:nvPicPr>
        <p:blipFill>
          <a:blip r:embed="rId4"/>
          <a:stretch>
            <a:fillRect/>
          </a:stretch>
        </p:blipFill>
        <p:spPr>
          <a:xfrm>
            <a:off x="584906" y="1566377"/>
            <a:ext cx="5172075" cy="476250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9386842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a:bodyPr>
          <a:lstStyle/>
          <a:p>
            <a:pPr fontAlgn="base">
              <a:spcAft>
                <a:spcPts val="600"/>
              </a:spcAft>
            </a:pPr>
            <a:r>
              <a:rPr lang="en-GB" dirty="0"/>
              <a:t>Document</a:t>
            </a:r>
          </a:p>
          <a:p>
            <a:pPr fontAlgn="base">
              <a:spcAft>
                <a:spcPts val="600"/>
              </a:spcAft>
            </a:pPr>
            <a:r>
              <a:rPr lang="en-GB" dirty="0"/>
              <a:t>STRINGS and Testing</a:t>
            </a:r>
          </a:p>
        </p:txBody>
      </p:sp>
      <p:sp>
        <p:nvSpPr>
          <p:cNvPr id="4" name="Text Placeholder 3">
            <a:extLst>
              <a:ext uri="{FF2B5EF4-FFF2-40B4-BE49-F238E27FC236}">
                <a16:creationId xmlns:a16="http://schemas.microsoft.com/office/drawing/2014/main" id="{9093C21C-EE3E-4D75-B78A-7995ADAB7501}"/>
              </a:ext>
            </a:extLst>
          </p:cNvPr>
          <p:cNvSpPr>
            <a:spLocks noGrp="1"/>
          </p:cNvSpPr>
          <p:nvPr>
            <p:ph type="body" sz="quarter" idx="15"/>
          </p:nvPr>
        </p:nvSpPr>
        <p:spPr/>
        <p:txBody>
          <a:bodyPr/>
          <a:lstStyle/>
          <a:p>
            <a:pPr>
              <a:lnSpc>
                <a:spcPct val="90000"/>
              </a:lnSpc>
            </a:pPr>
            <a:r>
              <a:rPr lang="en-GB" b="1" dirty="0">
                <a:effectLst/>
                <a:latin typeface="Montserrat"/>
              </a:rPr>
              <a:t>Document and Test your code – Docstrings:</a:t>
            </a:r>
          </a:p>
          <a:p>
            <a:pPr marL="457200" lvl="1" indent="-228600">
              <a:lnSpc>
                <a:spcPct val="90000"/>
              </a:lnSpc>
              <a:buFont typeface="Arial" panose="020B0604020202020204" pitchFamily="34" charset="0"/>
              <a:buChar char="•"/>
            </a:pPr>
            <a:r>
              <a:rPr lang="en-GB" sz="1800" dirty="0">
                <a:latin typeface="Montserrat"/>
              </a:rPr>
              <a:t>Documents the script</a:t>
            </a:r>
          </a:p>
          <a:p>
            <a:pPr marL="457200" lvl="1" indent="-228600">
              <a:lnSpc>
                <a:spcPct val="90000"/>
              </a:lnSpc>
              <a:buFont typeface="Arial" panose="020B0604020202020204" pitchFamily="34" charset="0"/>
              <a:buChar char="•"/>
            </a:pPr>
            <a:r>
              <a:rPr lang="en-GB" sz="1800" dirty="0">
                <a:latin typeface="Montserrat"/>
              </a:rPr>
              <a:t>Documents the functions</a:t>
            </a:r>
          </a:p>
          <a:p>
            <a:pPr marL="457200" lvl="1" indent="-228600">
              <a:lnSpc>
                <a:spcPct val="90000"/>
              </a:lnSpc>
            </a:pPr>
            <a:r>
              <a:rPr lang="en-GB" sz="1800" dirty="0">
                <a:latin typeface="Montserrat"/>
              </a:rPr>
              <a:t>PEP 008 compliance </a:t>
            </a:r>
            <a:endParaRPr lang="en-GB" sz="1800" dirty="0">
              <a:effectLst/>
            </a:endParaRPr>
          </a:p>
          <a:p>
            <a:pPr marL="457200" lvl="1" indent="-228600">
              <a:lnSpc>
                <a:spcPct val="90000"/>
              </a:lnSpc>
              <a:buFont typeface="Arial" panose="020B0604020202020204" pitchFamily="34" charset="0"/>
              <a:buChar char="•"/>
            </a:pPr>
            <a:r>
              <a:rPr lang="en-GB" sz="1800" dirty="0">
                <a:effectLst/>
                <a:latin typeface="Montserrat"/>
              </a:rPr>
              <a:t>Provides help()</a:t>
            </a:r>
          </a:p>
          <a:p>
            <a:pPr marL="457200" lvl="1" indent="-228600">
              <a:lnSpc>
                <a:spcPct val="90000"/>
              </a:lnSpc>
              <a:buFont typeface="Arial" panose="020B0604020202020204" pitchFamily="34" charset="0"/>
              <a:buChar char="•"/>
            </a:pPr>
            <a:r>
              <a:rPr lang="en-GB" sz="1800" dirty="0">
                <a:latin typeface="+mn-lt"/>
                <a:cs typeface="Segoe UI"/>
              </a:rPr>
              <a:t>It can be tested!</a:t>
            </a:r>
            <a:endParaRPr lang="en-GB" sz="1800" dirty="0">
              <a:effectLst/>
              <a:latin typeface="+mn-lt"/>
              <a:ea typeface="Times New Roman" panose="02020603050405020304" pitchFamily="18" charset="0"/>
              <a:cs typeface="Segoe UI"/>
            </a:endParaRPr>
          </a:p>
          <a:p>
            <a:endParaRPr lang="en-GB" dirty="0"/>
          </a:p>
        </p:txBody>
      </p:sp>
      <p:pic>
        <p:nvPicPr>
          <p:cNvPr id="5" name="Picture 4">
            <a:extLst>
              <a:ext uri="{FF2B5EF4-FFF2-40B4-BE49-F238E27FC236}">
                <a16:creationId xmlns:a16="http://schemas.microsoft.com/office/drawing/2014/main" id="{D6862876-FD0F-422E-7434-3E7CF5CA7437}"/>
              </a:ext>
            </a:extLst>
          </p:cNvPr>
          <p:cNvPicPr>
            <a:picLocks noChangeAspect="1"/>
          </p:cNvPicPr>
          <p:nvPr/>
        </p:nvPicPr>
        <p:blipFill>
          <a:blip r:embed="rId3"/>
          <a:stretch>
            <a:fillRect/>
          </a:stretch>
        </p:blipFill>
        <p:spPr>
          <a:xfrm>
            <a:off x="9737202" y="4101982"/>
            <a:ext cx="2454798" cy="2583997"/>
          </a:xfrm>
          <a:prstGeom prst="rect">
            <a:avLst/>
          </a:prstGeom>
        </p:spPr>
      </p:pic>
    </p:spTree>
    <p:extLst>
      <p:ext uri="{BB962C8B-B14F-4D97-AF65-F5344CB8AC3E}">
        <p14:creationId xmlns:p14="http://schemas.microsoft.com/office/powerpoint/2010/main" val="398636490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861ba5a240904b86632099fc56e12dead204a13"/>
</p:tagLst>
</file>

<file path=ppt/theme/theme1.xml><?xml version="1.0" encoding="utf-8"?>
<a:theme xmlns:a="http://schemas.openxmlformats.org/drawingml/2006/main" name="Master">
  <a:themeElements>
    <a:clrScheme name="QA Branding Custom Colour Set">
      <a:dk1>
        <a:srgbClr val="004050"/>
      </a:dk1>
      <a:lt1>
        <a:srgbClr val="FFFFFF"/>
      </a:lt1>
      <a:dk2>
        <a:srgbClr val="00EDB5"/>
      </a:dk2>
      <a:lt2>
        <a:srgbClr val="FFFFFF"/>
      </a:lt2>
      <a:accent1>
        <a:srgbClr val="004050"/>
      </a:accent1>
      <a:accent2>
        <a:srgbClr val="00EDB5"/>
      </a:accent2>
      <a:accent3>
        <a:srgbClr val="7F007D"/>
      </a:accent3>
      <a:accent4>
        <a:srgbClr val="FF004C"/>
      </a:accent4>
      <a:accent5>
        <a:srgbClr val="F8D237"/>
      </a:accent5>
      <a:accent6>
        <a:srgbClr val="F3612C"/>
      </a:accent6>
      <a:hlink>
        <a:srgbClr val="004050"/>
      </a:hlink>
      <a:folHlink>
        <a:srgbClr val="00EDB5"/>
      </a:folHlink>
    </a:clrScheme>
    <a:fontScheme name="QA Brand Fonts 2019">
      <a:majorFont>
        <a:latin typeface="Krana Fat B"/>
        <a:ea typeface=""/>
        <a:cs typeface=""/>
      </a:majorFont>
      <a:minorFont>
        <a:latin typeface="Montserra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bodyPr vert="horz" lIns="0" tIns="0" rIns="0" bIns="0" rtlCol="0" anchor="t" anchorCtr="0">
        <a:normAutofit/>
      </a:bodyPr>
      <a:lstStyle>
        <a:defPPr algn="l">
          <a:defRPr smtClean="0"/>
        </a:defPPr>
      </a:lstStyle>
    </a:txDef>
  </a:objectDefaults>
  <a:extraClrSchemeLst/>
  <a:extLst>
    <a:ext uri="{05A4C25C-085E-4340-85A3-A5531E510DB2}">
      <thm15:themeFamily xmlns:thm15="http://schemas.microsoft.com/office/thememl/2012/main" name="Trainer Slidedeck Template DRAFT v0.1" id="{7AC1CA74-4441-42CA-9897-72DF6ED83A1A}" vid="{6017FA94-E546-4DB4-BF25-6AABB84AA04E}"/>
    </a:ext>
  </a:extLst>
</a:theme>
</file>

<file path=ppt/theme/theme2.xml><?xml version="1.0" encoding="utf-8"?>
<a:theme xmlns:a="http://schemas.openxmlformats.org/drawingml/2006/main" name="Master_Neutral">
  <a:themeElements>
    <a:clrScheme name="QA Branding Custom Colour Set">
      <a:dk1>
        <a:srgbClr val="004050"/>
      </a:dk1>
      <a:lt1>
        <a:srgbClr val="FFFFFF"/>
      </a:lt1>
      <a:dk2>
        <a:srgbClr val="00EDB5"/>
      </a:dk2>
      <a:lt2>
        <a:srgbClr val="FFFFFF"/>
      </a:lt2>
      <a:accent1>
        <a:srgbClr val="004050"/>
      </a:accent1>
      <a:accent2>
        <a:srgbClr val="00EDB5"/>
      </a:accent2>
      <a:accent3>
        <a:srgbClr val="7F007D"/>
      </a:accent3>
      <a:accent4>
        <a:srgbClr val="FF004C"/>
      </a:accent4>
      <a:accent5>
        <a:srgbClr val="F8D237"/>
      </a:accent5>
      <a:accent6>
        <a:srgbClr val="F3612C"/>
      </a:accent6>
      <a:hlink>
        <a:srgbClr val="004050"/>
      </a:hlink>
      <a:folHlink>
        <a:srgbClr val="00EDB5"/>
      </a:folHlink>
    </a:clrScheme>
    <a:fontScheme name="QA Brand Fonts 2019">
      <a:majorFont>
        <a:latin typeface="Krana Fat B"/>
        <a:ea typeface=""/>
        <a:cs typeface=""/>
      </a:majorFont>
      <a:minorFont>
        <a:latin typeface="Montserra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bodyPr vert="horz" lIns="0" tIns="0" rIns="0" bIns="0" rtlCol="0" anchor="t" anchorCtr="0">
        <a:normAutofit/>
      </a:bodyPr>
      <a:lstStyle>
        <a:defPPr algn="l">
          <a:defRPr smtClean="0"/>
        </a:defPPr>
      </a:lstStyle>
    </a:txDef>
  </a:objectDefaults>
  <a:extraClrSchemeLst/>
  <a:extLst>
    <a:ext uri="{05A4C25C-085E-4340-85A3-A5531E510DB2}">
      <thm15:themeFamily xmlns:thm15="http://schemas.microsoft.com/office/thememl/2012/main" name="Trainer Slidedeck Template DRAFT v0.1" id="{7AC1CA74-4441-42CA-9897-72DF6ED83A1A}" vid="{6017FA94-E546-4DB4-BF25-6AABB84AA04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7C9319921AB5D48A79C1CDD69F0ADEE" ma:contentTypeVersion="3" ma:contentTypeDescription="Create a new document." ma:contentTypeScope="" ma:versionID="3811da7f776029654eee27a03d178620">
  <xsd:schema xmlns:xsd="http://www.w3.org/2001/XMLSchema" xmlns:xs="http://www.w3.org/2001/XMLSchema" xmlns:p="http://schemas.microsoft.com/office/2006/metadata/properties" xmlns:ns2="321e98e5-056b-4fbc-983d-5776ac277f1c" targetNamespace="http://schemas.microsoft.com/office/2006/metadata/properties" ma:root="true" ma:fieldsID="a8d54852964f38499b947f151e317ae7" ns2:_="">
    <xsd:import namespace="321e98e5-056b-4fbc-983d-5776ac277f1c"/>
    <xsd:element name="properties">
      <xsd:complexType>
        <xsd:sequence>
          <xsd:element name="documentManagement">
            <xsd:complexType>
              <xsd:all>
                <xsd:element ref="ns2:MediaServiceMetadata" minOccurs="0"/>
                <xsd:element ref="ns2:MediaServiceFastMetadata"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21e98e5-056b-4fbc-983d-5776ac277f1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A0CB119-B021-4C23-95BA-1572CDAAE339}">
  <ds:schemaRefs>
    <ds:schemaRef ds:uri="http://schemas.microsoft.com/office/2006/metadata/properties"/>
    <ds:schemaRef ds:uri="http://schemas.microsoft.com/office/infopath/2007/PartnerControls"/>
    <ds:schemaRef ds:uri="2884942A-A8DA-48EB-B9BF-C678FA91402D"/>
    <ds:schemaRef ds:uri="9e706368-9a73-4dcc-9221-b8fc62424fbc"/>
    <ds:schemaRef ds:uri="eb7c3fc1-ccd5-477b-94a4-7b6dc96a8d59"/>
    <ds:schemaRef ds:uri="e62fa197-ef17-46ea-98d8-70933178622b"/>
  </ds:schemaRefs>
</ds:datastoreItem>
</file>

<file path=customXml/itemProps2.xml><?xml version="1.0" encoding="utf-8"?>
<ds:datastoreItem xmlns:ds="http://schemas.openxmlformats.org/officeDocument/2006/customXml" ds:itemID="{0D88C2A5-9526-4D14-8372-972AD9478A27}"/>
</file>

<file path=customXml/itemProps3.xml><?xml version="1.0" encoding="utf-8"?>
<ds:datastoreItem xmlns:ds="http://schemas.openxmlformats.org/officeDocument/2006/customXml" ds:itemID="{8CF84756-A386-43E0-B1B4-C6DC152A358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8719</TotalTime>
  <Words>6736</Words>
  <Application>Microsoft Office PowerPoint</Application>
  <PresentationFormat>Widescreen</PresentationFormat>
  <Paragraphs>652</Paragraphs>
  <Slides>33</Slides>
  <Notes>33</Notes>
  <HiddenSlides>0</HiddenSlides>
  <MMClips>0</MMClips>
  <ScaleCrop>false</ScaleCrop>
  <HeadingPairs>
    <vt:vector size="4" baseType="variant">
      <vt:variant>
        <vt:lpstr>Theme</vt:lpstr>
      </vt:variant>
      <vt:variant>
        <vt:i4>2</vt:i4>
      </vt:variant>
      <vt:variant>
        <vt:lpstr>Slide Titles</vt:lpstr>
      </vt:variant>
      <vt:variant>
        <vt:i4>33</vt:i4>
      </vt:variant>
    </vt:vector>
  </HeadingPairs>
  <TitlesOfParts>
    <vt:vector size="35" baseType="lpstr">
      <vt:lpstr>Master</vt:lpstr>
      <vt:lpstr>Master_Neutral</vt:lpstr>
      <vt:lpstr>PowerPoint Presentation</vt:lpstr>
      <vt:lpstr>PowerPoint Presentation</vt:lpstr>
      <vt:lpstr>PowerPoint Presentation</vt:lpstr>
      <vt:lpstr>Why software testing is so important?</vt:lpstr>
      <vt:lpstr>What are the different types of test?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QA Ltd</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Singh, Vaishali</dc:creator>
  <cp:keywords/>
  <dc:description/>
  <cp:lastModifiedBy>Cameron, Donald</cp:lastModifiedBy>
  <cp:revision>1006</cp:revision>
  <cp:lastPrinted>2019-07-03T09:46:41Z</cp:lastPrinted>
  <dcterms:created xsi:type="dcterms:W3CDTF">2019-09-05T08:17:12Z</dcterms:created>
  <dcterms:modified xsi:type="dcterms:W3CDTF">2023-06-23T11:20:22Z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hapter">
    <vt:lpwstr>1</vt:lpwstr>
  </property>
  <property fmtid="{D5CDD505-2E9C-101B-9397-08002B2CF9AE}" pid="3" name="ContentTypeId">
    <vt:lpwstr>0x01010047C9319921AB5D48A79C1CDD69F0ADEE</vt:lpwstr>
  </property>
  <property fmtid="{D5CDD505-2E9C-101B-9397-08002B2CF9AE}" pid="4" name="BookType">
    <vt:lpwstr>4</vt:lpwstr>
  </property>
  <property fmtid="{D5CDD505-2E9C-101B-9397-08002B2CF9AE}" pid="5" name="MediaServiceImageTags">
    <vt:lpwstr/>
  </property>
</Properties>
</file>

<file path=docProps/thumbnail.jpeg>
</file>